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62" r:id="rId4"/>
    <p:sldId id="259" r:id="rId5"/>
    <p:sldId id="260" r:id="rId6"/>
    <p:sldId id="261" r:id="rId7"/>
    <p:sldId id="263" r:id="rId8"/>
    <p:sldId id="264" r:id="rId9"/>
    <p:sldId id="267" r:id="rId10"/>
    <p:sldId id="265" r:id="rId11"/>
    <p:sldId id="266" r:id="rId12"/>
    <p:sldId id="289" r:id="rId13"/>
    <p:sldId id="290" r:id="rId14"/>
    <p:sldId id="268" r:id="rId15"/>
    <p:sldId id="275" r:id="rId16"/>
    <p:sldId id="276" r:id="rId17"/>
    <p:sldId id="269" r:id="rId18"/>
    <p:sldId id="271" r:id="rId19"/>
    <p:sldId id="270" r:id="rId20"/>
    <p:sldId id="282" r:id="rId21"/>
    <p:sldId id="272" r:id="rId22"/>
    <p:sldId id="273" r:id="rId23"/>
    <p:sldId id="274" r:id="rId24"/>
    <p:sldId id="293" r:id="rId25"/>
    <p:sldId id="292" r:id="rId26"/>
    <p:sldId id="296" r:id="rId27"/>
    <p:sldId id="294" r:id="rId28"/>
    <p:sldId id="288" r:id="rId29"/>
    <p:sldId id="277" r:id="rId30"/>
    <p:sldId id="287" r:id="rId31"/>
    <p:sldId id="279" r:id="rId32"/>
    <p:sldId id="281" r:id="rId33"/>
    <p:sldId id="291" r:id="rId34"/>
    <p:sldId id="295" r:id="rId35"/>
    <p:sldId id="278" r:id="rId36"/>
    <p:sldId id="286" r:id="rId37"/>
    <p:sldId id="285" r:id="rId38"/>
    <p:sldId id="284" r:id="rId3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229FBD-D5B9-4FE3-856C-8272DE2157AB}" v="1814" dt="2023-04-26T08:01:28.117"/>
    <p1510:client id="{CBE1ACF0-70CA-C07E-E5AA-151F927E545B}" v="18" dt="2023-04-26T07:53:31.623"/>
    <p1510:client id="{DD906A92-924C-461C-8F69-1358AE9DF8C1}" v="6967" dt="2023-04-26T07:47:38.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yenOfficeMA@sulid.hu" userId="e5d37a57-c8a1-4677-a31d-26662c3267e2" providerId="ADAL" clId="{DD906A92-924C-461C-8F69-1358AE9DF8C1}"/>
    <pc:docChg chg="undo redo custSel addSld delSld modSld sldOrd modMainMaster">
      <pc:chgData name="IngyenOfficeMA@sulid.hu" userId="e5d37a57-c8a1-4677-a31d-26662c3267e2" providerId="ADAL" clId="{DD906A92-924C-461C-8F69-1358AE9DF8C1}" dt="2023-04-26T07:47:38.559" v="15607" actId="729"/>
      <pc:docMkLst>
        <pc:docMk/>
      </pc:docMkLst>
      <pc:sldChg chg="modNotesTx">
        <pc:chgData name="IngyenOfficeMA@sulid.hu" userId="e5d37a57-c8a1-4677-a31d-26662c3267e2" providerId="ADAL" clId="{DD906A92-924C-461C-8F69-1358AE9DF8C1}" dt="2023-04-25T07:22:07.535" v="14173" actId="20577"/>
        <pc:sldMkLst>
          <pc:docMk/>
          <pc:sldMk cId="1840993521" sldId="256"/>
        </pc:sldMkLst>
      </pc:sldChg>
      <pc:sldChg chg="modNotesTx">
        <pc:chgData name="IngyenOfficeMA@sulid.hu" userId="e5d37a57-c8a1-4677-a31d-26662c3267e2" providerId="ADAL" clId="{DD906A92-924C-461C-8F69-1358AE9DF8C1}" dt="2023-04-24T20:34:47.023" v="12484" actId="20577"/>
        <pc:sldMkLst>
          <pc:docMk/>
          <pc:sldMk cId="1157885908" sldId="260"/>
        </pc:sldMkLst>
      </pc:sldChg>
      <pc:sldChg chg="modSp modNotesTx">
        <pc:chgData name="IngyenOfficeMA@sulid.hu" userId="e5d37a57-c8a1-4677-a31d-26662c3267e2" providerId="ADAL" clId="{DD906A92-924C-461C-8F69-1358AE9DF8C1}" dt="2023-04-25T08:46:52.298" v="15601" actId="20577"/>
        <pc:sldMkLst>
          <pc:docMk/>
          <pc:sldMk cId="2292298764" sldId="263"/>
        </pc:sldMkLst>
        <pc:spChg chg="mod">
          <ac:chgData name="IngyenOfficeMA@sulid.hu" userId="e5d37a57-c8a1-4677-a31d-26662c3267e2" providerId="ADAL" clId="{DD906A92-924C-461C-8F69-1358AE9DF8C1}" dt="2023-04-24T10:00:51.476" v="2151"/>
          <ac:spMkLst>
            <pc:docMk/>
            <pc:sldMk cId="2292298764" sldId="263"/>
            <ac:spMk id="4" creationId="{3BF6827E-4C84-9371-F9CF-B059A664E340}"/>
          </ac:spMkLst>
        </pc:spChg>
      </pc:sldChg>
      <pc:sldChg chg="modNotesTx">
        <pc:chgData name="IngyenOfficeMA@sulid.hu" userId="e5d37a57-c8a1-4677-a31d-26662c3267e2" providerId="ADAL" clId="{DD906A92-924C-461C-8F69-1358AE9DF8C1}" dt="2023-04-24T20:35:45.222" v="12487" actId="20577"/>
        <pc:sldMkLst>
          <pc:docMk/>
          <pc:sldMk cId="1222257734" sldId="264"/>
        </pc:sldMkLst>
      </pc:sldChg>
      <pc:sldChg chg="modSp mod modShow modNotesTx">
        <pc:chgData name="IngyenOfficeMA@sulid.hu" userId="e5d37a57-c8a1-4677-a31d-26662c3267e2" providerId="ADAL" clId="{DD906A92-924C-461C-8F69-1358AE9DF8C1}" dt="2023-04-26T07:47:38.559" v="15607" actId="729"/>
        <pc:sldMkLst>
          <pc:docMk/>
          <pc:sldMk cId="739370903" sldId="265"/>
        </pc:sldMkLst>
        <pc:spChg chg="mod">
          <ac:chgData name="IngyenOfficeMA@sulid.hu" userId="e5d37a57-c8a1-4677-a31d-26662c3267e2" providerId="ADAL" clId="{DD906A92-924C-461C-8F69-1358AE9DF8C1}" dt="2023-04-24T18:14:26.204" v="2997" actId="20577"/>
          <ac:spMkLst>
            <pc:docMk/>
            <pc:sldMk cId="739370903" sldId="265"/>
            <ac:spMk id="2" creationId="{55AA1946-4072-89A8-00F9-446DDBDC70F6}"/>
          </ac:spMkLst>
        </pc:spChg>
      </pc:sldChg>
      <pc:sldChg chg="modNotesTx">
        <pc:chgData name="IngyenOfficeMA@sulid.hu" userId="e5d37a57-c8a1-4677-a31d-26662c3267e2" providerId="ADAL" clId="{DD906A92-924C-461C-8F69-1358AE9DF8C1}" dt="2023-04-25T07:26:51.386" v="14191" actId="20577"/>
        <pc:sldMkLst>
          <pc:docMk/>
          <pc:sldMk cId="2346160564" sldId="266"/>
        </pc:sldMkLst>
      </pc:sldChg>
      <pc:sldChg chg="addSp delSp modSp mod modNotesTx">
        <pc:chgData name="IngyenOfficeMA@sulid.hu" userId="e5d37a57-c8a1-4677-a31d-26662c3267e2" providerId="ADAL" clId="{DD906A92-924C-461C-8F69-1358AE9DF8C1}" dt="2023-04-24T10:13:21.502" v="2609" actId="20577"/>
        <pc:sldMkLst>
          <pc:docMk/>
          <pc:sldMk cId="622627634" sldId="267"/>
        </pc:sldMkLst>
        <pc:spChg chg="mod">
          <ac:chgData name="IngyenOfficeMA@sulid.hu" userId="e5d37a57-c8a1-4677-a31d-26662c3267e2" providerId="ADAL" clId="{DD906A92-924C-461C-8F69-1358AE9DF8C1}" dt="2023-04-24T10:11:24.261" v="2591" actId="20577"/>
          <ac:spMkLst>
            <pc:docMk/>
            <pc:sldMk cId="622627634" sldId="267"/>
            <ac:spMk id="4" creationId="{222C620D-4965-D800-BC02-92BC72D10CFA}"/>
          </ac:spMkLst>
        </pc:spChg>
        <pc:spChg chg="add del">
          <ac:chgData name="IngyenOfficeMA@sulid.hu" userId="e5d37a57-c8a1-4677-a31d-26662c3267e2" providerId="ADAL" clId="{DD906A92-924C-461C-8F69-1358AE9DF8C1}" dt="2023-04-24T10:01:36.321" v="2153" actId="11529"/>
          <ac:spMkLst>
            <pc:docMk/>
            <pc:sldMk cId="622627634" sldId="267"/>
            <ac:spMk id="18" creationId="{009937FE-40CB-8E55-E7FA-A81551FE481E}"/>
          </ac:spMkLst>
        </pc:spChg>
        <pc:spChg chg="add del mod">
          <ac:chgData name="IngyenOfficeMA@sulid.hu" userId="e5d37a57-c8a1-4677-a31d-26662c3267e2" providerId="ADAL" clId="{DD906A92-924C-461C-8F69-1358AE9DF8C1}" dt="2023-04-24T10:02:02.655" v="2159" actId="478"/>
          <ac:spMkLst>
            <pc:docMk/>
            <pc:sldMk cId="622627634" sldId="267"/>
            <ac:spMk id="20" creationId="{07B8B0E9-C5AD-26A8-9A04-2E706A5A4EA3}"/>
          </ac:spMkLst>
        </pc:spChg>
        <pc:cxnChg chg="add del mod">
          <ac:chgData name="IngyenOfficeMA@sulid.hu" userId="e5d37a57-c8a1-4677-a31d-26662c3267e2" providerId="ADAL" clId="{DD906A92-924C-461C-8F69-1358AE9DF8C1}" dt="2023-04-24T10:00:21.507" v="2149" actId="11529"/>
          <ac:cxnSpMkLst>
            <pc:docMk/>
            <pc:sldMk cId="622627634" sldId="267"/>
            <ac:cxnSpMk id="16" creationId="{92A58A8C-46B4-AD48-5903-DED80810D23F}"/>
          </ac:cxnSpMkLst>
        </pc:cxnChg>
      </pc:sldChg>
      <pc:sldChg chg="modSp mod modNotesTx">
        <pc:chgData name="IngyenOfficeMA@sulid.hu" userId="e5d37a57-c8a1-4677-a31d-26662c3267e2" providerId="ADAL" clId="{DD906A92-924C-461C-8F69-1358AE9DF8C1}" dt="2023-04-24T20:38:56.705" v="12493" actId="20577"/>
        <pc:sldMkLst>
          <pc:docMk/>
          <pc:sldMk cId="4043529386" sldId="268"/>
        </pc:sldMkLst>
        <pc:spChg chg="mod">
          <ac:chgData name="IngyenOfficeMA@sulid.hu" userId="e5d37a57-c8a1-4677-a31d-26662c3267e2" providerId="ADAL" clId="{DD906A92-924C-461C-8F69-1358AE9DF8C1}" dt="2023-04-24T18:40:38.068" v="5441" actId="20577"/>
          <ac:spMkLst>
            <pc:docMk/>
            <pc:sldMk cId="4043529386" sldId="268"/>
            <ac:spMk id="6" creationId="{30F6D339-C611-CCEB-27B1-D41A13F40DE1}"/>
          </ac:spMkLst>
        </pc:spChg>
      </pc:sldChg>
      <pc:sldChg chg="modNotesTx">
        <pc:chgData name="IngyenOfficeMA@sulid.hu" userId="e5d37a57-c8a1-4677-a31d-26662c3267e2" providerId="ADAL" clId="{DD906A92-924C-461C-8F69-1358AE9DF8C1}" dt="2023-04-25T07:35:31.804" v="14293" actId="20577"/>
        <pc:sldMkLst>
          <pc:docMk/>
          <pc:sldMk cId="1221093890" sldId="269"/>
        </pc:sldMkLst>
      </pc:sldChg>
      <pc:sldChg chg="modSp mod modNotesTx">
        <pc:chgData name="IngyenOfficeMA@sulid.hu" userId="e5d37a57-c8a1-4677-a31d-26662c3267e2" providerId="ADAL" clId="{DD906A92-924C-461C-8F69-1358AE9DF8C1}" dt="2023-04-24T20:00:37.939" v="9421" actId="20577"/>
        <pc:sldMkLst>
          <pc:docMk/>
          <pc:sldMk cId="1405935740" sldId="270"/>
        </pc:sldMkLst>
        <pc:picChg chg="mod modCrop">
          <ac:chgData name="IngyenOfficeMA@sulid.hu" userId="e5d37a57-c8a1-4677-a31d-26662c3267e2" providerId="ADAL" clId="{DD906A92-924C-461C-8F69-1358AE9DF8C1}" dt="2023-04-24T10:15:10.312" v="2612" actId="732"/>
          <ac:picMkLst>
            <pc:docMk/>
            <pc:sldMk cId="1405935740" sldId="270"/>
            <ac:picMk id="7" creationId="{ECCCD711-3C4F-E093-CB12-EE0F694C0098}"/>
          </ac:picMkLst>
        </pc:picChg>
      </pc:sldChg>
      <pc:sldChg chg="modNotesTx">
        <pc:chgData name="IngyenOfficeMA@sulid.hu" userId="e5d37a57-c8a1-4677-a31d-26662c3267e2" providerId="ADAL" clId="{DD906A92-924C-461C-8F69-1358AE9DF8C1}" dt="2023-04-24T19:40:56.620" v="9037" actId="20577"/>
        <pc:sldMkLst>
          <pc:docMk/>
          <pc:sldMk cId="1343703158" sldId="271"/>
        </pc:sldMkLst>
      </pc:sldChg>
      <pc:sldChg chg="modNotesTx">
        <pc:chgData name="IngyenOfficeMA@sulid.hu" userId="e5d37a57-c8a1-4677-a31d-26662c3267e2" providerId="ADAL" clId="{DD906A92-924C-461C-8F69-1358AE9DF8C1}" dt="2023-04-24T20:17:53.721" v="10878" actId="20577"/>
        <pc:sldMkLst>
          <pc:docMk/>
          <pc:sldMk cId="1823547205" sldId="272"/>
        </pc:sldMkLst>
      </pc:sldChg>
      <pc:sldChg chg="modNotesTx">
        <pc:chgData name="IngyenOfficeMA@sulid.hu" userId="e5d37a57-c8a1-4677-a31d-26662c3267e2" providerId="ADAL" clId="{DD906A92-924C-461C-8F69-1358AE9DF8C1}" dt="2023-04-24T20:20:06.582" v="11212" actId="20577"/>
        <pc:sldMkLst>
          <pc:docMk/>
          <pc:sldMk cId="2595203787" sldId="273"/>
        </pc:sldMkLst>
      </pc:sldChg>
      <pc:sldChg chg="modNotesTx">
        <pc:chgData name="IngyenOfficeMA@sulid.hu" userId="e5d37a57-c8a1-4677-a31d-26662c3267e2" providerId="ADAL" clId="{DD906A92-924C-461C-8F69-1358AE9DF8C1}" dt="2023-04-24T20:26:56.139" v="11951" actId="20577"/>
        <pc:sldMkLst>
          <pc:docMk/>
          <pc:sldMk cId="3269801264" sldId="274"/>
        </pc:sldMkLst>
      </pc:sldChg>
      <pc:sldChg chg="modNotesTx">
        <pc:chgData name="IngyenOfficeMA@sulid.hu" userId="e5d37a57-c8a1-4677-a31d-26662c3267e2" providerId="ADAL" clId="{DD906A92-924C-461C-8F69-1358AE9DF8C1}" dt="2023-04-25T07:09:38.392" v="13573" actId="20577"/>
        <pc:sldMkLst>
          <pc:docMk/>
          <pc:sldMk cId="1420215292" sldId="275"/>
        </pc:sldMkLst>
      </pc:sldChg>
      <pc:sldChg chg="modNotesTx">
        <pc:chgData name="IngyenOfficeMA@sulid.hu" userId="e5d37a57-c8a1-4677-a31d-26662c3267e2" providerId="ADAL" clId="{DD906A92-924C-461C-8F69-1358AE9DF8C1}" dt="2023-04-24T20:46:17.637" v="12539" actId="20577"/>
        <pc:sldMkLst>
          <pc:docMk/>
          <pc:sldMk cId="183740030" sldId="276"/>
        </pc:sldMkLst>
      </pc:sldChg>
      <pc:sldChg chg="ord">
        <pc:chgData name="IngyenOfficeMA@sulid.hu" userId="e5d37a57-c8a1-4677-a31d-26662c3267e2" providerId="ADAL" clId="{DD906A92-924C-461C-8F69-1358AE9DF8C1}" dt="2023-04-25T08:25:30.359" v="15425"/>
        <pc:sldMkLst>
          <pc:docMk/>
          <pc:sldMk cId="2224848263" sldId="277"/>
        </pc:sldMkLst>
      </pc:sldChg>
      <pc:sldChg chg="ord">
        <pc:chgData name="IngyenOfficeMA@sulid.hu" userId="e5d37a57-c8a1-4677-a31d-26662c3267e2" providerId="ADAL" clId="{DD906A92-924C-461C-8F69-1358AE9DF8C1}" dt="2023-04-24T09:56:59.223" v="2126"/>
        <pc:sldMkLst>
          <pc:docMk/>
          <pc:sldMk cId="33077455" sldId="278"/>
        </pc:sldMkLst>
      </pc:sldChg>
      <pc:sldChg chg="modNotesTx">
        <pc:chgData name="IngyenOfficeMA@sulid.hu" userId="e5d37a57-c8a1-4677-a31d-26662c3267e2" providerId="ADAL" clId="{DD906A92-924C-461C-8F69-1358AE9DF8C1}" dt="2023-04-25T07:40:21.647" v="14432" actId="20577"/>
        <pc:sldMkLst>
          <pc:docMk/>
          <pc:sldMk cId="921513823" sldId="279"/>
        </pc:sldMkLst>
      </pc:sldChg>
      <pc:sldChg chg="del">
        <pc:chgData name="IngyenOfficeMA@sulid.hu" userId="e5d37a57-c8a1-4677-a31d-26662c3267e2" providerId="ADAL" clId="{DD906A92-924C-461C-8F69-1358AE9DF8C1}" dt="2023-04-25T07:08:17.600" v="13546" actId="2696"/>
        <pc:sldMkLst>
          <pc:docMk/>
          <pc:sldMk cId="3049233783" sldId="280"/>
        </pc:sldMkLst>
      </pc:sldChg>
      <pc:sldChg chg="modNotesTx">
        <pc:chgData name="IngyenOfficeMA@sulid.hu" userId="e5d37a57-c8a1-4677-a31d-26662c3267e2" providerId="ADAL" clId="{DD906A92-924C-461C-8F69-1358AE9DF8C1}" dt="2023-04-25T07:43:06.080" v="14778" actId="20577"/>
        <pc:sldMkLst>
          <pc:docMk/>
          <pc:sldMk cId="194700436" sldId="281"/>
        </pc:sldMkLst>
      </pc:sldChg>
      <pc:sldChg chg="modNotesTx">
        <pc:chgData name="IngyenOfficeMA@sulid.hu" userId="e5d37a57-c8a1-4677-a31d-26662c3267e2" providerId="ADAL" clId="{DD906A92-924C-461C-8F69-1358AE9DF8C1}" dt="2023-04-24T20:04:33.689" v="10013" actId="20577"/>
        <pc:sldMkLst>
          <pc:docMk/>
          <pc:sldMk cId="2404754197" sldId="282"/>
        </pc:sldMkLst>
      </pc:sldChg>
      <pc:sldChg chg="del">
        <pc:chgData name="IngyenOfficeMA@sulid.hu" userId="e5d37a57-c8a1-4677-a31d-26662c3267e2" providerId="ADAL" clId="{DD906A92-924C-461C-8F69-1358AE9DF8C1}" dt="2023-04-25T07:08:15.152" v="13545" actId="2696"/>
        <pc:sldMkLst>
          <pc:docMk/>
          <pc:sldMk cId="2236487157" sldId="283"/>
        </pc:sldMkLst>
      </pc:sldChg>
      <pc:sldChg chg="modNotesTx">
        <pc:chgData name="IngyenOfficeMA@sulid.hu" userId="e5d37a57-c8a1-4677-a31d-26662c3267e2" providerId="ADAL" clId="{DD906A92-924C-461C-8F69-1358AE9DF8C1}" dt="2023-04-25T07:08:03.765" v="13544" actId="20577"/>
        <pc:sldMkLst>
          <pc:docMk/>
          <pc:sldMk cId="1613654333" sldId="287"/>
        </pc:sldMkLst>
      </pc:sldChg>
      <pc:sldChg chg="ord">
        <pc:chgData name="IngyenOfficeMA@sulid.hu" userId="e5d37a57-c8a1-4677-a31d-26662c3267e2" providerId="ADAL" clId="{DD906A92-924C-461C-8F69-1358AE9DF8C1}" dt="2023-04-25T08:24:45.535" v="15423"/>
        <pc:sldMkLst>
          <pc:docMk/>
          <pc:sldMk cId="3096164119" sldId="288"/>
        </pc:sldMkLst>
      </pc:sldChg>
      <pc:sldChg chg="modNotesTx">
        <pc:chgData name="IngyenOfficeMA@sulid.hu" userId="e5d37a57-c8a1-4677-a31d-26662c3267e2" providerId="ADAL" clId="{DD906A92-924C-461C-8F69-1358AE9DF8C1}" dt="2023-04-24T18:37:29.521" v="5009" actId="20577"/>
        <pc:sldMkLst>
          <pc:docMk/>
          <pc:sldMk cId="1604489454" sldId="289"/>
        </pc:sldMkLst>
      </pc:sldChg>
      <pc:sldChg chg="modSp mod modNotesTx">
        <pc:chgData name="IngyenOfficeMA@sulid.hu" userId="e5d37a57-c8a1-4677-a31d-26662c3267e2" providerId="ADAL" clId="{DD906A92-924C-461C-8F69-1358AE9DF8C1}" dt="2023-04-24T20:11:48.633" v="10057" actId="1037"/>
        <pc:sldMkLst>
          <pc:docMk/>
          <pc:sldMk cId="3246173486" sldId="290"/>
        </pc:sldMkLst>
        <pc:spChg chg="mod">
          <ac:chgData name="IngyenOfficeMA@sulid.hu" userId="e5d37a57-c8a1-4677-a31d-26662c3267e2" providerId="ADAL" clId="{DD906A92-924C-461C-8F69-1358AE9DF8C1}" dt="2023-04-24T20:11:01.249" v="10033" actId="1038"/>
          <ac:spMkLst>
            <pc:docMk/>
            <pc:sldMk cId="3246173486" sldId="290"/>
            <ac:spMk id="2" creationId="{C0489EAE-1DA4-7AD2-F4CB-EE18220F98DA}"/>
          </ac:spMkLst>
        </pc:spChg>
        <pc:spChg chg="mod">
          <ac:chgData name="IngyenOfficeMA@sulid.hu" userId="e5d37a57-c8a1-4677-a31d-26662c3267e2" providerId="ADAL" clId="{DD906A92-924C-461C-8F69-1358AE9DF8C1}" dt="2023-04-24T20:11:48.633" v="10057" actId="1037"/>
          <ac:spMkLst>
            <pc:docMk/>
            <pc:sldMk cId="3246173486" sldId="290"/>
            <ac:spMk id="6" creationId="{C09CBA39-012C-71D0-4E06-97DB8BBC3B73}"/>
          </ac:spMkLst>
        </pc:spChg>
      </pc:sldChg>
      <pc:sldChg chg="addSp delSp modSp mod ord modShow modNotesTx">
        <pc:chgData name="IngyenOfficeMA@sulid.hu" userId="e5d37a57-c8a1-4677-a31d-26662c3267e2" providerId="ADAL" clId="{DD906A92-924C-461C-8F69-1358AE9DF8C1}" dt="2023-04-25T08:35:14.051" v="15579" actId="20577"/>
        <pc:sldMkLst>
          <pc:docMk/>
          <pc:sldMk cId="1308320745" sldId="291"/>
        </pc:sldMkLst>
        <pc:spChg chg="mod">
          <ac:chgData name="IngyenOfficeMA@sulid.hu" userId="e5d37a57-c8a1-4677-a31d-26662c3267e2" providerId="ADAL" clId="{DD906A92-924C-461C-8F69-1358AE9DF8C1}" dt="2023-04-25T08:34:39.081" v="15574"/>
          <ac:spMkLst>
            <pc:docMk/>
            <pc:sldMk cId="1308320745" sldId="291"/>
            <ac:spMk id="2" creationId="{48BF033A-B07F-7B9F-593C-50A0939A347D}"/>
          </ac:spMkLst>
        </pc:spChg>
        <pc:spChg chg="add del mod">
          <ac:chgData name="IngyenOfficeMA@sulid.hu" userId="e5d37a57-c8a1-4677-a31d-26662c3267e2" providerId="ADAL" clId="{DD906A92-924C-461C-8F69-1358AE9DF8C1}" dt="2023-04-25T08:34:39.081" v="15574"/>
          <ac:spMkLst>
            <pc:docMk/>
            <pc:sldMk cId="1308320745" sldId="291"/>
            <ac:spMk id="3" creationId="{C4E1312F-4BE9-A009-D590-E3644A1BF6D9}"/>
          </ac:spMkLst>
        </pc:spChg>
        <pc:spChg chg="add del mod">
          <ac:chgData name="IngyenOfficeMA@sulid.hu" userId="e5d37a57-c8a1-4677-a31d-26662c3267e2" providerId="ADAL" clId="{DD906A92-924C-461C-8F69-1358AE9DF8C1}" dt="2023-04-25T08:34:39.081" v="15574"/>
          <ac:spMkLst>
            <pc:docMk/>
            <pc:sldMk cId="1308320745" sldId="291"/>
            <ac:spMk id="4" creationId="{E947FA5F-6982-8646-9EDA-9B7CE954E59C}"/>
          </ac:spMkLst>
        </pc:spChg>
      </pc:sldChg>
      <pc:sldChg chg="modSp mod ord modNotesTx">
        <pc:chgData name="IngyenOfficeMA@sulid.hu" userId="e5d37a57-c8a1-4677-a31d-26662c3267e2" providerId="ADAL" clId="{DD906A92-924C-461C-8F69-1358AE9DF8C1}" dt="2023-04-25T08:31:05.420" v="15572" actId="20577"/>
        <pc:sldMkLst>
          <pc:docMk/>
          <pc:sldMk cId="1460001966" sldId="292"/>
        </pc:sldMkLst>
        <pc:spChg chg="mod">
          <ac:chgData name="IngyenOfficeMA@sulid.hu" userId="e5d37a57-c8a1-4677-a31d-26662c3267e2" providerId="ADAL" clId="{DD906A92-924C-461C-8F69-1358AE9DF8C1}" dt="2023-04-25T06:58:10.884" v="12872" actId="1076"/>
          <ac:spMkLst>
            <pc:docMk/>
            <pc:sldMk cId="1460001966" sldId="292"/>
            <ac:spMk id="3" creationId="{B013B21F-932F-08AF-B137-1EB77373C324}"/>
          </ac:spMkLst>
        </pc:spChg>
        <pc:cxnChg chg="mod">
          <ac:chgData name="IngyenOfficeMA@sulid.hu" userId="e5d37a57-c8a1-4677-a31d-26662c3267e2" providerId="ADAL" clId="{DD906A92-924C-461C-8F69-1358AE9DF8C1}" dt="2023-04-25T07:02:52.461" v="13167" actId="692"/>
          <ac:cxnSpMkLst>
            <pc:docMk/>
            <pc:sldMk cId="1460001966" sldId="292"/>
            <ac:cxnSpMk id="29" creationId="{54DFB687-9896-B2A5-A0C2-174C1C5CCC1B}"/>
          </ac:cxnSpMkLst>
        </pc:cxnChg>
        <pc:cxnChg chg="mod">
          <ac:chgData name="IngyenOfficeMA@sulid.hu" userId="e5d37a57-c8a1-4677-a31d-26662c3267e2" providerId="ADAL" clId="{DD906A92-924C-461C-8F69-1358AE9DF8C1}" dt="2023-04-25T06:58:32.084" v="12873" actId="692"/>
          <ac:cxnSpMkLst>
            <pc:docMk/>
            <pc:sldMk cId="1460001966" sldId="292"/>
            <ac:cxnSpMk id="31" creationId="{ED7FC78C-77F0-68F7-D66A-C44B22C934EE}"/>
          </ac:cxnSpMkLst>
        </pc:cxnChg>
      </pc:sldChg>
      <pc:sldChg chg="ord modNotesTx">
        <pc:chgData name="IngyenOfficeMA@sulid.hu" userId="e5d37a57-c8a1-4677-a31d-26662c3267e2" providerId="ADAL" clId="{DD906A92-924C-461C-8F69-1358AE9DF8C1}" dt="2023-04-25T08:24:04.217" v="15417"/>
        <pc:sldMkLst>
          <pc:docMk/>
          <pc:sldMk cId="1494903803" sldId="293"/>
        </pc:sldMkLst>
      </pc:sldChg>
      <pc:sldChg chg="ord">
        <pc:chgData name="IngyenOfficeMA@sulid.hu" userId="e5d37a57-c8a1-4677-a31d-26662c3267e2" providerId="ADAL" clId="{DD906A92-924C-461C-8F69-1358AE9DF8C1}" dt="2023-04-25T08:24:41.632" v="15421"/>
        <pc:sldMkLst>
          <pc:docMk/>
          <pc:sldMk cId="2778753098" sldId="294"/>
        </pc:sldMkLst>
      </pc:sldChg>
      <pc:sldChg chg="mod ord modShow modNotesTx">
        <pc:chgData name="IngyenOfficeMA@sulid.hu" userId="e5d37a57-c8a1-4677-a31d-26662c3267e2" providerId="ADAL" clId="{DD906A92-924C-461C-8F69-1358AE9DF8C1}" dt="2023-04-25T08:35:29.251" v="15588" actId="20577"/>
        <pc:sldMkLst>
          <pc:docMk/>
          <pc:sldMk cId="4229023644" sldId="295"/>
        </pc:sldMkLst>
      </pc:sldChg>
      <pc:sldChg chg="ord modNotesTx">
        <pc:chgData name="IngyenOfficeMA@sulid.hu" userId="e5d37a57-c8a1-4677-a31d-26662c3267e2" providerId="ADAL" clId="{DD906A92-924C-461C-8F69-1358AE9DF8C1}" dt="2023-04-25T08:38:53.721" v="15600" actId="20577"/>
        <pc:sldMkLst>
          <pc:docMk/>
          <pc:sldMk cId="572224194" sldId="296"/>
        </pc:sldMkLst>
      </pc:sldChg>
      <pc:sldChg chg="del">
        <pc:chgData name="IngyenOfficeMA@sulid.hu" userId="e5d37a57-c8a1-4677-a31d-26662c3267e2" providerId="ADAL" clId="{DD906A92-924C-461C-8F69-1358AE9DF8C1}" dt="2023-04-26T07:47:36.299" v="15606" actId="47"/>
        <pc:sldMkLst>
          <pc:docMk/>
          <pc:sldMk cId="961098346" sldId="297"/>
        </pc:sldMkLst>
      </pc:sldChg>
      <pc:sldChg chg="addSp delSp modSp new del mod">
        <pc:chgData name="IngyenOfficeMA@sulid.hu" userId="e5d37a57-c8a1-4677-a31d-26662c3267e2" providerId="ADAL" clId="{DD906A92-924C-461C-8F69-1358AE9DF8C1}" dt="2023-04-24T09:59:49.495" v="2147" actId="47"/>
        <pc:sldMkLst>
          <pc:docMk/>
          <pc:sldMk cId="1861374531" sldId="297"/>
        </pc:sldMkLst>
        <pc:spChg chg="del">
          <ac:chgData name="IngyenOfficeMA@sulid.hu" userId="e5d37a57-c8a1-4677-a31d-26662c3267e2" providerId="ADAL" clId="{DD906A92-924C-461C-8F69-1358AE9DF8C1}" dt="2023-04-24T09:59:06.226" v="2128" actId="478"/>
          <ac:spMkLst>
            <pc:docMk/>
            <pc:sldMk cId="1861374531" sldId="297"/>
            <ac:spMk id="2" creationId="{4DC5B994-11EA-DDBB-AE4A-981A0B124774}"/>
          </ac:spMkLst>
        </pc:spChg>
        <pc:spChg chg="del">
          <ac:chgData name="IngyenOfficeMA@sulid.hu" userId="e5d37a57-c8a1-4677-a31d-26662c3267e2" providerId="ADAL" clId="{DD906A92-924C-461C-8F69-1358AE9DF8C1}" dt="2023-04-24T09:59:06.226" v="2128" actId="478"/>
          <ac:spMkLst>
            <pc:docMk/>
            <pc:sldMk cId="1861374531" sldId="297"/>
            <ac:spMk id="3" creationId="{3942DDA5-2C40-9DA0-9131-051B333EF4B4}"/>
          </ac:spMkLst>
        </pc:spChg>
        <pc:spChg chg="add del mod">
          <ac:chgData name="IngyenOfficeMA@sulid.hu" userId="e5d37a57-c8a1-4677-a31d-26662c3267e2" providerId="ADAL" clId="{DD906A92-924C-461C-8F69-1358AE9DF8C1}" dt="2023-04-24T09:59:47.049" v="2146" actId="478"/>
          <ac:spMkLst>
            <pc:docMk/>
            <pc:sldMk cId="1861374531" sldId="297"/>
            <ac:spMk id="4" creationId="{8CAC5898-9429-57CE-CAEB-CFE358A7B57D}"/>
          </ac:spMkLst>
        </pc:spChg>
      </pc:sldChg>
      <pc:sldChg chg="new del">
        <pc:chgData name="IngyenOfficeMA@sulid.hu" userId="e5d37a57-c8a1-4677-a31d-26662c3267e2" providerId="ADAL" clId="{DD906A92-924C-461C-8F69-1358AE9DF8C1}" dt="2023-04-24T19:04:44.334" v="6828" actId="680"/>
        <pc:sldMkLst>
          <pc:docMk/>
          <pc:sldMk cId="3365830526" sldId="297"/>
        </pc:sldMkLst>
      </pc:sldChg>
      <pc:sldMasterChg chg="modSldLayout">
        <pc:chgData name="IngyenOfficeMA@sulid.hu" userId="e5d37a57-c8a1-4677-a31d-26662c3267e2" providerId="ADAL" clId="{DD906A92-924C-461C-8F69-1358AE9DF8C1}" dt="2023-04-24T10:04:13.323" v="2171"/>
        <pc:sldMasterMkLst>
          <pc:docMk/>
          <pc:sldMasterMk cId="2184506441" sldId="2147483648"/>
        </pc:sldMasterMkLst>
        <pc:sldLayoutChg chg="addSp delSp modSp mod">
          <pc:chgData name="IngyenOfficeMA@sulid.hu" userId="e5d37a57-c8a1-4677-a31d-26662c3267e2" providerId="ADAL" clId="{DD906A92-924C-461C-8F69-1358AE9DF8C1}" dt="2023-04-24T10:04:13.323" v="2171"/>
          <pc:sldLayoutMkLst>
            <pc:docMk/>
            <pc:sldMasterMk cId="2184506441" sldId="2147483648"/>
            <pc:sldLayoutMk cId="4120227914" sldId="2147483649"/>
          </pc:sldLayoutMkLst>
          <pc:spChg chg="del">
            <ac:chgData name="IngyenOfficeMA@sulid.hu" userId="e5d37a57-c8a1-4677-a31d-26662c3267e2" providerId="ADAL" clId="{DD906A92-924C-461C-8F69-1358AE9DF8C1}" dt="2023-04-24T10:03:14.502" v="2164"/>
            <ac:spMkLst>
              <pc:docMk/>
              <pc:sldMasterMk cId="2184506441" sldId="2147483648"/>
              <pc:sldLayoutMk cId="4120227914" sldId="2147483649"/>
              <ac:spMk id="7" creationId="{D61AC6A8-1988-5238-C40B-DCD86609D83B}"/>
            </ac:spMkLst>
          </pc:spChg>
          <pc:spChg chg="add del mod">
            <ac:chgData name="IngyenOfficeMA@sulid.hu" userId="e5d37a57-c8a1-4677-a31d-26662c3267e2" providerId="ADAL" clId="{DD906A92-924C-461C-8F69-1358AE9DF8C1}" dt="2023-04-24T10:03:14.502" v="2164"/>
            <ac:spMkLst>
              <pc:docMk/>
              <pc:sldMasterMk cId="2184506441" sldId="2147483648"/>
              <pc:sldLayoutMk cId="4120227914" sldId="2147483649"/>
              <ac:spMk id="8" creationId="{D0374983-7A4D-7D1F-5AA0-BB9D1F87243A}"/>
            </ac:spMkLst>
          </pc:spChg>
          <pc:spChg chg="del mod">
            <ac:chgData name="IngyenOfficeMA@sulid.hu" userId="e5d37a57-c8a1-4677-a31d-26662c3267e2" providerId="ADAL" clId="{DD906A92-924C-461C-8F69-1358AE9DF8C1}" dt="2023-04-24T10:03:57.384" v="2167"/>
            <ac:spMkLst>
              <pc:docMk/>
              <pc:sldMasterMk cId="2184506441" sldId="2147483648"/>
              <pc:sldLayoutMk cId="4120227914" sldId="2147483649"/>
              <ac:spMk id="9" creationId="{3EE26C6D-13C1-4CB7-680A-89A184BDDC9A}"/>
            </ac:spMkLst>
          </pc:spChg>
          <pc:spChg chg="add del mod">
            <ac:chgData name="IngyenOfficeMA@sulid.hu" userId="e5d37a57-c8a1-4677-a31d-26662c3267e2" providerId="ADAL" clId="{DD906A92-924C-461C-8F69-1358AE9DF8C1}" dt="2023-04-24T10:03:57.384" v="2167"/>
            <ac:spMkLst>
              <pc:docMk/>
              <pc:sldMasterMk cId="2184506441" sldId="2147483648"/>
              <pc:sldLayoutMk cId="4120227914" sldId="2147483649"/>
              <ac:spMk id="10" creationId="{292D1820-1235-B05B-554B-1ED6BA0EB514}"/>
            </ac:spMkLst>
          </pc:spChg>
          <pc:spChg chg="del mod">
            <ac:chgData name="IngyenOfficeMA@sulid.hu" userId="e5d37a57-c8a1-4677-a31d-26662c3267e2" providerId="ADAL" clId="{DD906A92-924C-461C-8F69-1358AE9DF8C1}" dt="2023-04-24T10:04:13.323" v="2171"/>
            <ac:spMkLst>
              <pc:docMk/>
              <pc:sldMasterMk cId="2184506441" sldId="2147483648"/>
              <pc:sldLayoutMk cId="4120227914" sldId="2147483649"/>
              <ac:spMk id="11" creationId="{ECFD554B-ED20-80F3-5EE8-6A265B09A04B}"/>
            </ac:spMkLst>
          </pc:spChg>
          <pc:spChg chg="add del mod">
            <ac:chgData name="IngyenOfficeMA@sulid.hu" userId="e5d37a57-c8a1-4677-a31d-26662c3267e2" providerId="ADAL" clId="{DD906A92-924C-461C-8F69-1358AE9DF8C1}" dt="2023-04-24T10:04:13.323" v="2171"/>
            <ac:spMkLst>
              <pc:docMk/>
              <pc:sldMasterMk cId="2184506441" sldId="2147483648"/>
              <pc:sldLayoutMk cId="4120227914" sldId="2147483649"/>
              <ac:spMk id="12" creationId="{3F10EA33-3EFE-141A-81C2-655118721E71}"/>
            </ac:spMkLst>
          </pc:spChg>
          <pc:spChg chg="mod">
            <ac:chgData name="IngyenOfficeMA@sulid.hu" userId="e5d37a57-c8a1-4677-a31d-26662c3267e2" providerId="ADAL" clId="{DD906A92-924C-461C-8F69-1358AE9DF8C1}" dt="2023-04-24T10:04:13.323" v="2171"/>
            <ac:spMkLst>
              <pc:docMk/>
              <pc:sldMasterMk cId="2184506441" sldId="2147483648"/>
              <pc:sldLayoutMk cId="4120227914" sldId="2147483649"/>
              <ac:spMk id="13" creationId="{5ADF4AD1-7244-8ADE-FE41-62B657F4CCE5}"/>
            </ac:spMkLst>
          </pc:spChg>
        </pc:sldLayoutChg>
      </pc:sldMasterChg>
    </pc:docChg>
  </pc:docChgLst>
  <pc:docChgLst>
    <pc:chgData name="Guest User" userId="S::urn:spo:anon#58e6bfc7a7416642b145726afd9d39eca6463dfc84697a2d345a18d2a5a6d5c3::" providerId="AD" clId="Web-{F6A3FAA6-0B28-706E-A5A6-3D5EB04D1329}"/>
    <pc:docChg chg="mod modSld">
      <pc:chgData name="Guest User" userId="S::urn:spo:anon#58e6bfc7a7416642b145726afd9d39eca6463dfc84697a2d345a18d2a5a6d5c3::" providerId="AD" clId="Web-{F6A3FAA6-0B28-706E-A5A6-3D5EB04D1329}" dt="2023-04-24T08:48:16.979" v="1198"/>
      <pc:docMkLst>
        <pc:docMk/>
      </pc:docMkLst>
      <pc:sldChg chg="delCm modCm modNotes">
        <pc:chgData name="Guest User" userId="S::urn:spo:anon#58e6bfc7a7416642b145726afd9d39eca6463dfc84697a2d345a18d2a5a6d5c3::" providerId="AD" clId="Web-{F6A3FAA6-0B28-706E-A5A6-3D5EB04D1329}" dt="2023-04-24T08:29:40.081" v="420"/>
        <pc:sldMkLst>
          <pc:docMk/>
          <pc:sldMk cId="1840993521" sldId="256"/>
        </pc:sldMkLst>
        <pc:extLst>
          <p:ext xmlns:p="http://schemas.openxmlformats.org/presentationml/2006/main" uri="{D6D511B9-2390-475A-947B-AFAB55BFBCF1}">
            <pc226:cmChg xmlns:pc226="http://schemas.microsoft.com/office/powerpoint/2022/06/main/command" chg="del">
              <pc226:chgData name="Guest User" userId="S::urn:spo:anon#58e6bfc7a7416642b145726afd9d39eca6463dfc84697a2d345a18d2a5a6d5c3::" providerId="AD" clId="Web-{F6A3FAA6-0B28-706E-A5A6-3D5EB04D1329}" dt="2023-04-24T07:51:45.706" v="24"/>
              <pc2:cmMkLst xmlns:pc2="http://schemas.microsoft.com/office/powerpoint/2019/9/main/command">
                <pc:docMk/>
                <pc:sldMk cId="1840993521" sldId="256"/>
                <pc2:cmMk id="{18727205-4638-47DE-821C-82B79F6C3B08}"/>
              </pc2:cmMkLst>
              <pc226:cmRplyChg chg="add del">
                <pc226:chgData name="Guest User" userId="S::urn:spo:anon#58e6bfc7a7416642b145726afd9d39eca6463dfc84697a2d345a18d2a5a6d5c3::" providerId="AD" clId="Web-{F6A3FAA6-0B28-706E-A5A6-3D5EB04D1329}" dt="2023-04-24T07:51:43.847" v="23"/>
                <pc2:cmRplyMkLst xmlns:pc2="http://schemas.microsoft.com/office/powerpoint/2019/9/main/command">
                  <pc:docMk/>
                  <pc:sldMk cId="1840993521" sldId="256"/>
                  <pc2:cmMk id="{18727205-4638-47DE-821C-82B79F6C3B08}"/>
                  <pc2:cmRplyMk id="{04C69BB6-BF96-4923-97CD-88913B0A0415}"/>
                </pc2:cmRplyMkLst>
              </pc226:cmRplyChg>
            </pc226:cmChg>
          </p:ext>
        </pc:extLst>
      </pc:sldChg>
      <pc:sldChg chg="modSp modNotes">
        <pc:chgData name="Guest User" userId="S::urn:spo:anon#58e6bfc7a7416642b145726afd9d39eca6463dfc84697a2d345a18d2a5a6d5c3::" providerId="AD" clId="Web-{F6A3FAA6-0B28-706E-A5A6-3D5EB04D1329}" dt="2023-04-24T08:34:00.965" v="807"/>
        <pc:sldMkLst>
          <pc:docMk/>
          <pc:sldMk cId="4003111185" sldId="258"/>
        </pc:sldMkLst>
        <pc:spChg chg="mod">
          <ac:chgData name="Guest User" userId="S::urn:spo:anon#58e6bfc7a7416642b145726afd9d39eca6463dfc84697a2d345a18d2a5a6d5c3::" providerId="AD" clId="Web-{F6A3FAA6-0B28-706E-A5A6-3D5EB04D1329}" dt="2023-04-24T08:19:21.638" v="174" actId="20577"/>
          <ac:spMkLst>
            <pc:docMk/>
            <pc:sldMk cId="4003111185" sldId="258"/>
            <ac:spMk id="6" creationId="{1838D12A-5CF3-B9F4-8621-A76D70D6F4C8}"/>
          </ac:spMkLst>
        </pc:spChg>
      </pc:sldChg>
      <pc:sldChg chg="modSp modNotes">
        <pc:chgData name="Guest User" userId="S::urn:spo:anon#58e6bfc7a7416642b145726afd9d39eca6463dfc84697a2d345a18d2a5a6d5c3::" providerId="AD" clId="Web-{F6A3FAA6-0B28-706E-A5A6-3D5EB04D1329}" dt="2023-04-24T08:48:16.979" v="1198"/>
        <pc:sldMkLst>
          <pc:docMk/>
          <pc:sldMk cId="3474219603" sldId="259"/>
        </pc:sldMkLst>
        <pc:spChg chg="mod">
          <ac:chgData name="Guest User" userId="S::urn:spo:anon#58e6bfc7a7416642b145726afd9d39eca6463dfc84697a2d345a18d2a5a6d5c3::" providerId="AD" clId="Web-{F6A3FAA6-0B28-706E-A5A6-3D5EB04D1329}" dt="2023-04-24T08:46:50.741" v="1190" actId="20577"/>
          <ac:spMkLst>
            <pc:docMk/>
            <pc:sldMk cId="3474219603" sldId="259"/>
            <ac:spMk id="3" creationId="{EB62165D-7737-C166-D2F3-9F59B230EC77}"/>
          </ac:spMkLst>
        </pc:spChg>
      </pc:sldChg>
      <pc:sldChg chg="modNotes">
        <pc:chgData name="Guest User" userId="S::urn:spo:anon#58e6bfc7a7416642b145726afd9d39eca6463dfc84697a2d345a18d2a5a6d5c3::" providerId="AD" clId="Web-{F6A3FAA6-0B28-706E-A5A6-3D5EB04D1329}" dt="2023-04-24T08:34:12.825" v="822"/>
        <pc:sldMkLst>
          <pc:docMk/>
          <pc:sldMk cId="1533123493" sldId="262"/>
        </pc:sldMkLst>
      </pc:sldChg>
    </pc:docChg>
  </pc:docChgLst>
  <pc:docChgLst>
    <pc:chgData name="Guest User" userId="S::urn:spo:anon#58e6bfc7a7416642b145726afd9d39eca6463dfc84697a2d345a18d2a5a6d5c3::" providerId="AD" clId="Web-{864E1C5F-110B-9788-956A-F88D5990A3B1}"/>
    <pc:docChg chg="modSld">
      <pc:chgData name="Guest User" userId="S::urn:spo:anon#58e6bfc7a7416642b145726afd9d39eca6463dfc84697a2d345a18d2a5a6d5c3::" providerId="AD" clId="Web-{864E1C5F-110B-9788-956A-F88D5990A3B1}" dt="2023-04-24T07:48:01.899" v="4"/>
      <pc:docMkLst>
        <pc:docMk/>
      </pc:docMkLst>
      <pc:sldChg chg="modNotes">
        <pc:chgData name="Guest User" userId="S::urn:spo:anon#58e6bfc7a7416642b145726afd9d39eca6463dfc84697a2d345a18d2a5a6d5c3::" providerId="AD" clId="Web-{864E1C5F-110B-9788-956A-F88D5990A3B1}" dt="2023-04-24T07:47:02.710" v="0"/>
        <pc:sldMkLst>
          <pc:docMk/>
          <pc:sldMk cId="1840993521" sldId="256"/>
        </pc:sldMkLst>
      </pc:sldChg>
      <pc:sldChg chg="modNotes">
        <pc:chgData name="Guest User" userId="S::urn:spo:anon#58e6bfc7a7416642b145726afd9d39eca6463dfc84697a2d345a18d2a5a6d5c3::" providerId="AD" clId="Web-{864E1C5F-110B-9788-956A-F88D5990A3B1}" dt="2023-04-24T07:48:01.899" v="4"/>
        <pc:sldMkLst>
          <pc:docMk/>
          <pc:sldMk cId="4003111185" sldId="258"/>
        </pc:sldMkLst>
      </pc:sldChg>
    </pc:docChg>
  </pc:docChgLst>
  <pc:docChgLst>
    <pc:chgData name="Guest User" userId="S::urn:spo:anon#58e6bfc7a7416642b145726afd9d39eca6463dfc84697a2d345a18d2a5a6d5c3::" providerId="AD" clId="Web-{F51A551F-0540-45F3-8274-C41F831305AD}"/>
    <pc:docChg chg="modSld">
      <pc:chgData name="Guest User" userId="S::urn:spo:anon#58e6bfc7a7416642b145726afd9d39eca6463dfc84697a2d345a18d2a5a6d5c3::" providerId="AD" clId="Web-{F51A551F-0540-45F3-8274-C41F831305AD}" dt="2023-04-24T07:46:20.474" v="79"/>
      <pc:docMkLst>
        <pc:docMk/>
      </pc:docMkLst>
      <pc:sldChg chg="modNotes">
        <pc:chgData name="Guest User" userId="S::urn:spo:anon#58e6bfc7a7416642b145726afd9d39eca6463dfc84697a2d345a18d2a5a6d5c3::" providerId="AD" clId="Web-{F51A551F-0540-45F3-8274-C41F831305AD}" dt="2023-04-24T07:44:46.221" v="11"/>
        <pc:sldMkLst>
          <pc:docMk/>
          <pc:sldMk cId="1840993521" sldId="256"/>
        </pc:sldMkLst>
      </pc:sldChg>
      <pc:sldChg chg="modNotes">
        <pc:chgData name="Guest User" userId="S::urn:spo:anon#58e6bfc7a7416642b145726afd9d39eca6463dfc84697a2d345a18d2a5a6d5c3::" providerId="AD" clId="Web-{F51A551F-0540-45F3-8274-C41F831305AD}" dt="2023-04-24T07:46:05.911" v="64"/>
        <pc:sldMkLst>
          <pc:docMk/>
          <pc:sldMk cId="4003111185" sldId="258"/>
        </pc:sldMkLst>
      </pc:sldChg>
      <pc:sldChg chg="modNotes">
        <pc:chgData name="Guest User" userId="S::urn:spo:anon#58e6bfc7a7416642b145726afd9d39eca6463dfc84697a2d345a18d2a5a6d5c3::" providerId="AD" clId="Web-{F51A551F-0540-45F3-8274-C41F831305AD}" dt="2023-04-24T07:46:20.474" v="79"/>
        <pc:sldMkLst>
          <pc:docMk/>
          <pc:sldMk cId="1533123493" sldId="262"/>
        </pc:sldMkLst>
      </pc:sldChg>
    </pc:docChg>
  </pc:docChgLst>
  <pc:docChgLst>
    <pc:chgData name="Sylvester2003@sulid.hu" userId="S::sylvester2003@sulid.hu::95e10f0d-2617-4c62-a843-26cc9c2c025e" providerId="AD" clId="Web-{3B17ACC6-2E30-CCE3-AF7C-2067F20C356D}"/>
    <pc:docChg chg="addSld delSld modSld">
      <pc:chgData name="Sylvester2003@sulid.hu" userId="S::sylvester2003@sulid.hu::95e10f0d-2617-4c62-a843-26cc9c2c025e" providerId="AD" clId="Web-{3B17ACC6-2E30-CCE3-AF7C-2067F20C356D}" dt="2023-04-23T15:08:44.704" v="6"/>
      <pc:docMkLst>
        <pc:docMk/>
      </pc:docMkLst>
      <pc:sldChg chg="modSp new del">
        <pc:chgData name="Sylvester2003@sulid.hu" userId="S::sylvester2003@sulid.hu::95e10f0d-2617-4c62-a843-26cc9c2c025e" providerId="AD" clId="Web-{3B17ACC6-2E30-CCE3-AF7C-2067F20C356D}" dt="2023-04-23T15:08:44.704" v="6"/>
        <pc:sldMkLst>
          <pc:docMk/>
          <pc:sldMk cId="3872457788" sldId="297"/>
        </pc:sldMkLst>
        <pc:spChg chg="mod">
          <ac:chgData name="Sylvester2003@sulid.hu" userId="S::sylvester2003@sulid.hu::95e10f0d-2617-4c62-a843-26cc9c2c025e" providerId="AD" clId="Web-{3B17ACC6-2E30-CCE3-AF7C-2067F20C356D}" dt="2023-04-23T15:08:40.064" v="5" actId="20577"/>
          <ac:spMkLst>
            <pc:docMk/>
            <pc:sldMk cId="3872457788" sldId="297"/>
            <ac:spMk id="3" creationId="{5D2CADE0-470B-C41B-ED14-5BBCA81EFA11}"/>
          </ac:spMkLst>
        </pc:spChg>
      </pc:sldChg>
    </pc:docChg>
  </pc:docChgLst>
  <pc:docChgLst>
    <pc:chgData name="Guest User" userId="S::urn:spo:anon#58e6bfc7a7416642b145726afd9d39eca6463dfc84697a2d345a18d2a5a6d5c3::" providerId="AD" clId="Web-{CBE1ACF0-70CA-C07E-E5AA-151F927E545B}"/>
    <pc:docChg chg="modSld">
      <pc:chgData name="Guest User" userId="S::urn:spo:anon#58e6bfc7a7416642b145726afd9d39eca6463dfc84697a2d345a18d2a5a6d5c3::" providerId="AD" clId="Web-{CBE1ACF0-70CA-C07E-E5AA-151F927E545B}" dt="2023-04-26T07:53:31.623" v="15" actId="1076"/>
      <pc:docMkLst>
        <pc:docMk/>
      </pc:docMkLst>
      <pc:sldChg chg="addSp delSp modSp">
        <pc:chgData name="Guest User" userId="S::urn:spo:anon#58e6bfc7a7416642b145726afd9d39eca6463dfc84697a2d345a18d2a5a6d5c3::" providerId="AD" clId="Web-{CBE1ACF0-70CA-C07E-E5AA-151F927E545B}" dt="2023-04-26T07:53:31.623" v="15" actId="1076"/>
        <pc:sldMkLst>
          <pc:docMk/>
          <pc:sldMk cId="1420215292" sldId="275"/>
        </pc:sldMkLst>
        <pc:picChg chg="mod">
          <ac:chgData name="Guest User" userId="S::urn:spo:anon#58e6bfc7a7416642b145726afd9d39eca6463dfc84697a2d345a18d2a5a6d5c3::" providerId="AD" clId="Web-{CBE1ACF0-70CA-C07E-E5AA-151F927E545B}" dt="2023-04-26T07:53:29.373" v="13" actId="1076"/>
          <ac:picMkLst>
            <pc:docMk/>
            <pc:sldMk cId="1420215292" sldId="275"/>
            <ac:picMk id="3" creationId="{6A42F0E5-6905-CEC5-E575-BD5F95FC81B4}"/>
          </ac:picMkLst>
        </pc:picChg>
        <pc:picChg chg="add del mod">
          <ac:chgData name="Guest User" userId="S::urn:spo:anon#58e6bfc7a7416642b145726afd9d39eca6463dfc84697a2d345a18d2a5a6d5c3::" providerId="AD" clId="Web-{CBE1ACF0-70CA-C07E-E5AA-151F927E545B}" dt="2023-04-26T07:52:18.840" v="1"/>
          <ac:picMkLst>
            <pc:docMk/>
            <pc:sldMk cId="1420215292" sldId="275"/>
            <ac:picMk id="4" creationId="{47876597-EE1E-FFD7-E6EE-5E36E3848AA5}"/>
          </ac:picMkLst>
        </pc:picChg>
        <pc:picChg chg="add mod">
          <ac:chgData name="Guest User" userId="S::urn:spo:anon#58e6bfc7a7416642b145726afd9d39eca6463dfc84697a2d345a18d2a5a6d5c3::" providerId="AD" clId="Web-{CBE1ACF0-70CA-C07E-E5AA-151F927E545B}" dt="2023-04-26T07:53:31.623" v="15" actId="1076"/>
          <ac:picMkLst>
            <pc:docMk/>
            <pc:sldMk cId="1420215292" sldId="275"/>
            <ac:picMk id="5" creationId="{0EC6F3B4-E158-AD2F-8BD5-07F42C475DA6}"/>
          </ac:picMkLst>
        </pc:picChg>
        <pc:picChg chg="mod">
          <ac:chgData name="Guest User" userId="S::urn:spo:anon#58e6bfc7a7416642b145726afd9d39eca6463dfc84697a2d345a18d2a5a6d5c3::" providerId="AD" clId="Web-{CBE1ACF0-70CA-C07E-E5AA-151F927E545B}" dt="2023-04-26T07:53:27.435" v="11" actId="1076"/>
          <ac:picMkLst>
            <pc:docMk/>
            <pc:sldMk cId="1420215292" sldId="275"/>
            <ac:picMk id="1026" creationId="{BDEE6A6F-FD77-5FD4-47FA-E29E88132AD4}"/>
          </ac:picMkLst>
        </pc:picChg>
        <pc:picChg chg="mod">
          <ac:chgData name="Guest User" userId="S::urn:spo:anon#58e6bfc7a7416642b145726afd9d39eca6463dfc84697a2d345a18d2a5a6d5c3::" providerId="AD" clId="Web-{CBE1ACF0-70CA-C07E-E5AA-151F927E545B}" dt="2023-04-26T07:53:24.310" v="8" actId="1076"/>
          <ac:picMkLst>
            <pc:docMk/>
            <pc:sldMk cId="1420215292" sldId="275"/>
            <ac:picMk id="12296" creationId="{5C98F713-C775-99EC-D5FB-F4D3AD1C84CA}"/>
          </ac:picMkLst>
        </pc:picChg>
        <pc:picChg chg="mod">
          <ac:chgData name="Guest User" userId="S::urn:spo:anon#58e6bfc7a7416642b145726afd9d39eca6463dfc84697a2d345a18d2a5a6d5c3::" providerId="AD" clId="Web-{CBE1ACF0-70CA-C07E-E5AA-151F927E545B}" dt="2023-04-26T07:53:27.576" v="12" actId="1076"/>
          <ac:picMkLst>
            <pc:docMk/>
            <pc:sldMk cId="1420215292" sldId="275"/>
            <ac:picMk id="12306" creationId="{2CC06340-FB27-EC7B-1735-7215676676DE}"/>
          </ac:picMkLst>
        </pc:picChg>
      </pc:sldChg>
    </pc:docChg>
  </pc:docChgLst>
  <pc:docChgLst>
    <pc:chgData name="Guest User" userId="S::urn:spo:anon#58e6bfc7a7416642b145726afd9d39eca6463dfc84697a2d345a18d2a5a6d5c3::" providerId="AD" clId="Web-{FB17F397-6277-F151-9A27-738018BB84D7}"/>
    <pc:docChg chg="modSld">
      <pc:chgData name="Guest User" userId="S::urn:spo:anon#58e6bfc7a7416642b145726afd9d39eca6463dfc84697a2d345a18d2a5a6d5c3::" providerId="AD" clId="Web-{FB17F397-6277-F151-9A27-738018BB84D7}" dt="2023-04-24T09:06:27.471" v="68" actId="20577"/>
      <pc:docMkLst>
        <pc:docMk/>
      </pc:docMkLst>
      <pc:sldChg chg="modNotes">
        <pc:chgData name="Guest User" userId="S::urn:spo:anon#58e6bfc7a7416642b145726afd9d39eca6463dfc84697a2d345a18d2a5a6d5c3::" providerId="AD" clId="Web-{FB17F397-6277-F151-9A27-738018BB84D7}" dt="2023-04-24T08:58:25.599" v="7"/>
        <pc:sldMkLst>
          <pc:docMk/>
          <pc:sldMk cId="3474219603" sldId="259"/>
        </pc:sldMkLst>
      </pc:sldChg>
      <pc:sldChg chg="modSp modNotes">
        <pc:chgData name="Guest User" userId="S::urn:spo:anon#58e6bfc7a7416642b145726afd9d39eca6463dfc84697a2d345a18d2a5a6d5c3::" providerId="AD" clId="Web-{FB17F397-6277-F151-9A27-738018BB84D7}" dt="2023-04-24T09:06:27.471" v="68" actId="20577"/>
        <pc:sldMkLst>
          <pc:docMk/>
          <pc:sldMk cId="1157885908" sldId="260"/>
        </pc:sldMkLst>
        <pc:spChg chg="mod">
          <ac:chgData name="Guest User" userId="S::urn:spo:anon#58e6bfc7a7416642b145726afd9d39eca6463dfc84697a2d345a18d2a5a6d5c3::" providerId="AD" clId="Web-{FB17F397-6277-F151-9A27-738018BB84D7}" dt="2023-04-24T09:06:27.471" v="68" actId="20577"/>
          <ac:spMkLst>
            <pc:docMk/>
            <pc:sldMk cId="1157885908" sldId="260"/>
            <ac:spMk id="3" creationId="{315D6854-4A58-8055-99A5-6DB9F6143B89}"/>
          </ac:spMkLst>
        </pc:spChg>
        <pc:picChg chg="mod">
          <ac:chgData name="Guest User" userId="S::urn:spo:anon#58e6bfc7a7416642b145726afd9d39eca6463dfc84697a2d345a18d2a5a6d5c3::" providerId="AD" clId="Web-{FB17F397-6277-F151-9A27-738018BB84D7}" dt="2023-04-24T09:04:53.031" v="9" actId="1076"/>
          <ac:picMkLst>
            <pc:docMk/>
            <pc:sldMk cId="1157885908" sldId="260"/>
            <ac:picMk id="2052" creationId="{1F51715F-7BAA-A971-0F83-E8EC201DDFEE}"/>
          </ac:picMkLst>
        </pc:picChg>
      </pc:sldChg>
    </pc:docChg>
  </pc:docChgLst>
  <pc:docChgLst>
    <pc:chgData name="Guest User" userId="S::urn:spo:anon#58e6bfc7a7416642b145726afd9d39eca6463dfc84697a2d345a18d2a5a6d5c3::" providerId="AD" clId="Web-{6D9F7725-7F1C-BC02-D98D-F4F209E4296C}"/>
    <pc:docChg chg="modSld">
      <pc:chgData name="Guest User" userId="S::urn:spo:anon#58e6bfc7a7416642b145726afd9d39eca6463dfc84697a2d345a18d2a5a6d5c3::" providerId="AD" clId="Web-{6D9F7725-7F1C-BC02-D98D-F4F209E4296C}" dt="2023-04-23T14:30:39.485" v="25"/>
      <pc:docMkLst>
        <pc:docMk/>
      </pc:docMkLst>
      <pc:sldChg chg="modSp">
        <pc:chgData name="Guest User" userId="S::urn:spo:anon#58e6bfc7a7416642b145726afd9d39eca6463dfc84697a2d345a18d2a5a6d5c3::" providerId="AD" clId="Web-{6D9F7725-7F1C-BC02-D98D-F4F209E4296C}" dt="2023-04-23T14:24:27.986" v="8" actId="1076"/>
        <pc:sldMkLst>
          <pc:docMk/>
          <pc:sldMk cId="739370903" sldId="265"/>
        </pc:sldMkLst>
        <pc:picChg chg="mod ord">
          <ac:chgData name="Guest User" userId="S::urn:spo:anon#58e6bfc7a7416642b145726afd9d39eca6463dfc84697a2d345a18d2a5a6d5c3::" providerId="AD" clId="Web-{6D9F7725-7F1C-BC02-D98D-F4F209E4296C}" dt="2023-04-23T14:23:29.172" v="4"/>
          <ac:picMkLst>
            <pc:docMk/>
            <pc:sldMk cId="739370903" sldId="265"/>
            <ac:picMk id="3" creationId="{1360B320-93B2-96D8-43A6-1F7FFD1A3C6A}"/>
          </ac:picMkLst>
        </pc:picChg>
        <pc:picChg chg="mod modCrop">
          <ac:chgData name="Guest User" userId="S::urn:spo:anon#58e6bfc7a7416642b145726afd9d39eca6463dfc84697a2d345a18d2a5a6d5c3::" providerId="AD" clId="Web-{6D9F7725-7F1C-BC02-D98D-F4F209E4296C}" dt="2023-04-23T14:24:27.986" v="8" actId="1076"/>
          <ac:picMkLst>
            <pc:docMk/>
            <pc:sldMk cId="739370903" sldId="265"/>
            <ac:picMk id="4" creationId="{A50A2CBF-6555-46BD-6150-F3B7BC46848F}"/>
          </ac:picMkLst>
        </pc:picChg>
      </pc:sldChg>
      <pc:sldChg chg="addSp delSp modSp">
        <pc:chgData name="Guest User" userId="S::urn:spo:anon#58e6bfc7a7416642b145726afd9d39eca6463dfc84697a2d345a18d2a5a6d5c3::" providerId="AD" clId="Web-{6D9F7725-7F1C-BC02-D98D-F4F209E4296C}" dt="2023-04-23T14:30:39.485" v="25"/>
        <pc:sldMkLst>
          <pc:docMk/>
          <pc:sldMk cId="2778753098" sldId="294"/>
        </pc:sldMkLst>
        <pc:spChg chg="mod">
          <ac:chgData name="Guest User" userId="S::urn:spo:anon#58e6bfc7a7416642b145726afd9d39eca6463dfc84697a2d345a18d2a5a6d5c3::" providerId="AD" clId="Web-{6D9F7725-7F1C-BC02-D98D-F4F209E4296C}" dt="2023-04-23T14:30:34.781" v="23" actId="1076"/>
          <ac:spMkLst>
            <pc:docMk/>
            <pc:sldMk cId="2778753098" sldId="294"/>
            <ac:spMk id="6" creationId="{62A1BAB6-9E2B-9B69-BDAC-025E1E66F922}"/>
          </ac:spMkLst>
        </pc:spChg>
        <pc:picChg chg="add del mod">
          <ac:chgData name="Guest User" userId="S::urn:spo:anon#58e6bfc7a7416642b145726afd9d39eca6463dfc84697a2d345a18d2a5a6d5c3::" providerId="AD" clId="Web-{6D9F7725-7F1C-BC02-D98D-F4F209E4296C}" dt="2023-04-23T14:30:39.485" v="25"/>
          <ac:picMkLst>
            <pc:docMk/>
            <pc:sldMk cId="2778753098" sldId="294"/>
            <ac:picMk id="3" creationId="{DAC72A54-FCA5-13BE-3525-C52FB8DA6EBF}"/>
          </ac:picMkLst>
        </pc:picChg>
        <pc:picChg chg="mod">
          <ac:chgData name="Guest User" userId="S::urn:spo:anon#58e6bfc7a7416642b145726afd9d39eca6463dfc84697a2d345a18d2a5a6d5c3::" providerId="AD" clId="Web-{6D9F7725-7F1C-BC02-D98D-F4F209E4296C}" dt="2023-04-23T14:30:34.781" v="22" actId="1076"/>
          <ac:picMkLst>
            <pc:docMk/>
            <pc:sldMk cId="2778753098" sldId="294"/>
            <ac:picMk id="8" creationId="{19BC0F1C-9FA8-48CF-BA38-9CE32E454DBB}"/>
          </ac:picMkLst>
        </pc:picChg>
      </pc:sldChg>
      <pc:sldChg chg="modSp">
        <pc:chgData name="Guest User" userId="S::urn:spo:anon#58e6bfc7a7416642b145726afd9d39eca6463dfc84697a2d345a18d2a5a6d5c3::" providerId="AD" clId="Web-{6D9F7725-7F1C-BC02-D98D-F4F209E4296C}" dt="2023-04-23T14:25:27.629" v="12" actId="20577"/>
        <pc:sldMkLst>
          <pc:docMk/>
          <pc:sldMk cId="572224194" sldId="296"/>
        </pc:sldMkLst>
        <pc:spChg chg="mod">
          <ac:chgData name="Guest User" userId="S::urn:spo:anon#58e6bfc7a7416642b145726afd9d39eca6463dfc84697a2d345a18d2a5a6d5c3::" providerId="AD" clId="Web-{6D9F7725-7F1C-BC02-D98D-F4F209E4296C}" dt="2023-04-23T14:25:27.629" v="12" actId="20577"/>
          <ac:spMkLst>
            <pc:docMk/>
            <pc:sldMk cId="572224194" sldId="296"/>
            <ac:spMk id="8" creationId="{B1B7BA77-CF67-B3DF-FD2D-53626AF2E596}"/>
          </ac:spMkLst>
        </pc:spChg>
      </pc:sldChg>
    </pc:docChg>
  </pc:docChgLst>
  <pc:docChgLst>
    <pc:chgData name="Guest User" userId="S::urn:spo:anon#58e6bfc7a7416642b145726afd9d39eca6463dfc84697a2d345a18d2a5a6d5c3::" providerId="AD" clId="Web-{D928A21A-A8DD-4040-A487-14B451F43DBE}"/>
    <pc:docChg chg="addSld delSld modSld sldOrd">
      <pc:chgData name="Guest User" userId="S::urn:spo:anon#58e6bfc7a7416642b145726afd9d39eca6463dfc84697a2d345a18d2a5a6d5c3::" providerId="AD" clId="Web-{D928A21A-A8DD-4040-A487-14B451F43DBE}" dt="2023-04-23T09:04:51.023" v="834"/>
      <pc:docMkLst>
        <pc:docMk/>
      </pc:docMkLst>
      <pc:sldChg chg="modSp">
        <pc:chgData name="Guest User" userId="S::urn:spo:anon#58e6bfc7a7416642b145726afd9d39eca6463dfc84697a2d345a18d2a5a6d5c3::" providerId="AD" clId="Web-{D928A21A-A8DD-4040-A487-14B451F43DBE}" dt="2023-04-23T08:05:47.601" v="251" actId="1076"/>
        <pc:sldMkLst>
          <pc:docMk/>
          <pc:sldMk cId="4003111185" sldId="258"/>
        </pc:sldMkLst>
        <pc:spChg chg="mod">
          <ac:chgData name="Guest User" userId="S::urn:spo:anon#58e6bfc7a7416642b145726afd9d39eca6463dfc84697a2d345a18d2a5a6d5c3::" providerId="AD" clId="Web-{D928A21A-A8DD-4040-A487-14B451F43DBE}" dt="2023-04-23T08:05:47.523" v="250" actId="1076"/>
          <ac:spMkLst>
            <pc:docMk/>
            <pc:sldMk cId="4003111185" sldId="258"/>
            <ac:spMk id="6" creationId="{1838D12A-5CF3-B9F4-8621-A76D70D6F4C8}"/>
          </ac:spMkLst>
        </pc:spChg>
        <pc:spChg chg="mod">
          <ac:chgData name="Guest User" userId="S::urn:spo:anon#58e6bfc7a7416642b145726afd9d39eca6463dfc84697a2d345a18d2a5a6d5c3::" providerId="AD" clId="Web-{D928A21A-A8DD-4040-A487-14B451F43DBE}" dt="2023-04-23T08:05:47.601" v="251" actId="1076"/>
          <ac:spMkLst>
            <pc:docMk/>
            <pc:sldMk cId="4003111185" sldId="258"/>
            <ac:spMk id="19" creationId="{DB1F925D-FC3B-3CAF-D324-4EFF5C23F91C}"/>
          </ac:spMkLst>
        </pc:spChg>
      </pc:sldChg>
      <pc:sldChg chg="modSp">
        <pc:chgData name="Guest User" userId="S::urn:spo:anon#58e6bfc7a7416642b145726afd9d39eca6463dfc84697a2d345a18d2a5a6d5c3::" providerId="AD" clId="Web-{D928A21A-A8DD-4040-A487-14B451F43DBE}" dt="2023-04-23T08:10:49.214" v="328" actId="20577"/>
        <pc:sldMkLst>
          <pc:docMk/>
          <pc:sldMk cId="1157885908" sldId="260"/>
        </pc:sldMkLst>
        <pc:spChg chg="mod">
          <ac:chgData name="Guest User" userId="S::urn:spo:anon#58e6bfc7a7416642b145726afd9d39eca6463dfc84697a2d345a18d2a5a6d5c3::" providerId="AD" clId="Web-{D928A21A-A8DD-4040-A487-14B451F43DBE}" dt="2023-04-23T08:10:49.214" v="328" actId="20577"/>
          <ac:spMkLst>
            <pc:docMk/>
            <pc:sldMk cId="1157885908" sldId="260"/>
            <ac:spMk id="2" creationId="{F33283C3-ABC5-BB46-EB01-110709F397A5}"/>
          </ac:spMkLst>
        </pc:spChg>
        <pc:spChg chg="mod">
          <ac:chgData name="Guest User" userId="S::urn:spo:anon#58e6bfc7a7416642b145726afd9d39eca6463dfc84697a2d345a18d2a5a6d5c3::" providerId="AD" clId="Web-{D928A21A-A8DD-4040-A487-14B451F43DBE}" dt="2023-04-23T08:10:33.385" v="325" actId="1076"/>
          <ac:spMkLst>
            <pc:docMk/>
            <pc:sldMk cId="1157885908" sldId="260"/>
            <ac:spMk id="3" creationId="{315D6854-4A58-8055-99A5-6DB9F6143B89}"/>
          </ac:spMkLst>
        </pc:spChg>
        <pc:picChg chg="mod">
          <ac:chgData name="Guest User" userId="S::urn:spo:anon#58e6bfc7a7416642b145726afd9d39eca6463dfc84697a2d345a18d2a5a6d5c3::" providerId="AD" clId="Web-{D928A21A-A8DD-4040-A487-14B451F43DBE}" dt="2023-04-23T08:07:47.734" v="304" actId="1076"/>
          <ac:picMkLst>
            <pc:docMk/>
            <pc:sldMk cId="1157885908" sldId="260"/>
            <ac:picMk id="2052" creationId="{1F51715F-7BAA-A971-0F83-E8EC201DDFEE}"/>
          </ac:picMkLst>
        </pc:picChg>
      </pc:sldChg>
      <pc:sldChg chg="modSp add del">
        <pc:chgData name="Guest User" userId="S::urn:spo:anon#58e6bfc7a7416642b145726afd9d39eca6463dfc84697a2d345a18d2a5a6d5c3::" providerId="AD" clId="Web-{D928A21A-A8DD-4040-A487-14B451F43DBE}" dt="2023-04-23T08:11:08.918" v="334" actId="20577"/>
        <pc:sldMkLst>
          <pc:docMk/>
          <pc:sldMk cId="2292298764" sldId="263"/>
        </pc:sldMkLst>
        <pc:spChg chg="mod">
          <ac:chgData name="Guest User" userId="S::urn:spo:anon#58e6bfc7a7416642b145726afd9d39eca6463dfc84697a2d345a18d2a5a6d5c3::" providerId="AD" clId="Web-{D928A21A-A8DD-4040-A487-14B451F43DBE}" dt="2023-04-23T08:11:08.918" v="334" actId="20577"/>
          <ac:spMkLst>
            <pc:docMk/>
            <pc:sldMk cId="2292298764" sldId="263"/>
            <ac:spMk id="7" creationId="{4688FD1A-B04D-AAC5-455A-1007B0577C28}"/>
          </ac:spMkLst>
        </pc:spChg>
      </pc:sldChg>
      <pc:sldChg chg="modSp">
        <pc:chgData name="Guest User" userId="S::urn:spo:anon#58e6bfc7a7416642b145726afd9d39eca6463dfc84697a2d345a18d2a5a6d5c3::" providerId="AD" clId="Web-{D928A21A-A8DD-4040-A487-14B451F43DBE}" dt="2023-04-23T07:36:51.360" v="26" actId="20577"/>
        <pc:sldMkLst>
          <pc:docMk/>
          <pc:sldMk cId="3269801264" sldId="274"/>
        </pc:sldMkLst>
        <pc:spChg chg="mod">
          <ac:chgData name="Guest User" userId="S::urn:spo:anon#58e6bfc7a7416642b145726afd9d39eca6463dfc84697a2d345a18d2a5a6d5c3::" providerId="AD" clId="Web-{D928A21A-A8DD-4040-A487-14B451F43DBE}" dt="2023-04-23T07:36:51.360" v="26" actId="20577"/>
          <ac:spMkLst>
            <pc:docMk/>
            <pc:sldMk cId="3269801264" sldId="274"/>
            <ac:spMk id="3" creationId="{1F697B63-D8AB-25CA-1F60-EEA85D20EE95}"/>
          </ac:spMkLst>
        </pc:spChg>
        <pc:picChg chg="mod">
          <ac:chgData name="Guest User" userId="S::urn:spo:anon#58e6bfc7a7416642b145726afd9d39eca6463dfc84697a2d345a18d2a5a6d5c3::" providerId="AD" clId="Web-{D928A21A-A8DD-4040-A487-14B451F43DBE}" dt="2023-04-23T07:36:37.250" v="23" actId="1076"/>
          <ac:picMkLst>
            <pc:docMk/>
            <pc:sldMk cId="3269801264" sldId="274"/>
            <ac:picMk id="4" creationId="{81E24428-784D-6217-43B0-EDC7B2D1E4A8}"/>
          </ac:picMkLst>
        </pc:picChg>
      </pc:sldChg>
      <pc:sldChg chg="mod modShow">
        <pc:chgData name="Guest User" userId="S::urn:spo:anon#58e6bfc7a7416642b145726afd9d39eca6463dfc84697a2d345a18d2a5a6d5c3::" providerId="AD" clId="Web-{D928A21A-A8DD-4040-A487-14B451F43DBE}" dt="2023-04-23T07:38:37.351" v="27"/>
        <pc:sldMkLst>
          <pc:docMk/>
          <pc:sldMk cId="33077455" sldId="278"/>
        </pc:sldMkLst>
      </pc:sldChg>
      <pc:sldChg chg="mod modShow">
        <pc:chgData name="Guest User" userId="S::urn:spo:anon#58e6bfc7a7416642b145726afd9d39eca6463dfc84697a2d345a18d2a5a6d5c3::" providerId="AD" clId="Web-{D928A21A-A8DD-4040-A487-14B451F43DBE}" dt="2023-04-23T07:39:31.402" v="29"/>
        <pc:sldMkLst>
          <pc:docMk/>
          <pc:sldMk cId="3049233783" sldId="280"/>
        </pc:sldMkLst>
      </pc:sldChg>
      <pc:sldChg chg="mod modShow">
        <pc:chgData name="Guest User" userId="S::urn:spo:anon#58e6bfc7a7416642b145726afd9d39eca6463dfc84697a2d345a18d2a5a6d5c3::" providerId="AD" clId="Web-{D928A21A-A8DD-4040-A487-14B451F43DBE}" dt="2023-04-23T07:39:33.652" v="30"/>
        <pc:sldMkLst>
          <pc:docMk/>
          <pc:sldMk cId="2236487157" sldId="283"/>
        </pc:sldMkLst>
      </pc:sldChg>
      <pc:sldChg chg="mod modShow">
        <pc:chgData name="Guest User" userId="S::urn:spo:anon#58e6bfc7a7416642b145726afd9d39eca6463dfc84697a2d345a18d2a5a6d5c3::" providerId="AD" clId="Web-{D928A21A-A8DD-4040-A487-14B451F43DBE}" dt="2023-04-23T07:38:40.867" v="28"/>
        <pc:sldMkLst>
          <pc:docMk/>
          <pc:sldMk cId="2531506379" sldId="285"/>
        </pc:sldMkLst>
      </pc:sldChg>
      <pc:sldChg chg="ord">
        <pc:chgData name="Guest User" userId="S::urn:spo:anon#58e6bfc7a7416642b145726afd9d39eca6463dfc84697a2d345a18d2a5a6d5c3::" providerId="AD" clId="Web-{D928A21A-A8DD-4040-A487-14B451F43DBE}" dt="2023-04-23T08:04:40.175" v="231"/>
        <pc:sldMkLst>
          <pc:docMk/>
          <pc:sldMk cId="3096164119" sldId="288"/>
        </pc:sldMkLst>
      </pc:sldChg>
      <pc:sldChg chg="addSp delSp modSp add ord replId">
        <pc:chgData name="Guest User" userId="S::urn:spo:anon#58e6bfc7a7416642b145726afd9d39eca6463dfc84697a2d345a18d2a5a6d5c3::" providerId="AD" clId="Web-{D928A21A-A8DD-4040-A487-14B451F43DBE}" dt="2023-04-23T08:11:46.999" v="338" actId="14100"/>
        <pc:sldMkLst>
          <pc:docMk/>
          <pc:sldMk cId="1604489454" sldId="289"/>
        </pc:sldMkLst>
        <pc:spChg chg="mod">
          <ac:chgData name="Guest User" userId="S::urn:spo:anon#58e6bfc7a7416642b145726afd9d39eca6463dfc84697a2d345a18d2a5a6d5c3::" providerId="AD" clId="Web-{D928A21A-A8DD-4040-A487-14B451F43DBE}" dt="2023-04-23T08:11:46.999" v="338" actId="14100"/>
          <ac:spMkLst>
            <pc:docMk/>
            <pc:sldMk cId="1604489454" sldId="289"/>
            <ac:spMk id="2" creationId="{C0489EAE-1DA4-7AD2-F4CB-EE18220F98DA}"/>
          </ac:spMkLst>
        </pc:spChg>
        <pc:spChg chg="add mod">
          <ac:chgData name="Guest User" userId="S::urn:spo:anon#58e6bfc7a7416642b145726afd9d39eca6463dfc84697a2d345a18d2a5a6d5c3::" providerId="AD" clId="Web-{D928A21A-A8DD-4040-A487-14B451F43DBE}" dt="2023-04-23T07:53:46.681" v="170" actId="20577"/>
          <ac:spMkLst>
            <pc:docMk/>
            <pc:sldMk cId="1604489454" sldId="289"/>
            <ac:spMk id="6" creationId="{C09CBA39-012C-71D0-4E06-97DB8BBC3B73}"/>
          </ac:spMkLst>
        </pc:spChg>
        <pc:picChg chg="add mod ord">
          <ac:chgData name="Guest User" userId="S::urn:spo:anon#58e6bfc7a7416642b145726afd9d39eca6463dfc84697a2d345a18d2a5a6d5c3::" providerId="AD" clId="Web-{D928A21A-A8DD-4040-A487-14B451F43DBE}" dt="2023-04-23T08:03:31.546" v="226"/>
          <ac:picMkLst>
            <pc:docMk/>
            <pc:sldMk cId="1604489454" sldId="289"/>
            <ac:picMk id="3" creationId="{5EBDD154-F7D0-A8DB-4451-E07640AD5106}"/>
          </ac:picMkLst>
        </pc:picChg>
        <pc:picChg chg="add mod">
          <ac:chgData name="Guest User" userId="S::urn:spo:anon#58e6bfc7a7416642b145726afd9d39eca6463dfc84697a2d345a18d2a5a6d5c3::" providerId="AD" clId="Web-{D928A21A-A8DD-4040-A487-14B451F43DBE}" dt="2023-04-23T08:03:22.686" v="224"/>
          <ac:picMkLst>
            <pc:docMk/>
            <pc:sldMk cId="1604489454" sldId="289"/>
            <ac:picMk id="4" creationId="{ADBB72A7-AEE5-9680-5FD1-C72B4494AFD7}"/>
          </ac:picMkLst>
        </pc:picChg>
        <pc:picChg chg="add del mod">
          <ac:chgData name="Guest User" userId="S::urn:spo:anon#58e6bfc7a7416642b145726afd9d39eca6463dfc84697a2d345a18d2a5a6d5c3::" providerId="AD" clId="Web-{D928A21A-A8DD-4040-A487-14B451F43DBE}" dt="2023-04-23T07:46:27.163" v="95"/>
          <ac:picMkLst>
            <pc:docMk/>
            <pc:sldMk cId="1604489454" sldId="289"/>
            <ac:picMk id="7" creationId="{8C2E3CD7-1768-F5C4-6377-45716D2B8464}"/>
          </ac:picMkLst>
        </pc:picChg>
        <pc:picChg chg="add mod">
          <ac:chgData name="Guest User" userId="S::urn:spo:anon#58e6bfc7a7416642b145726afd9d39eca6463dfc84697a2d345a18d2a5a6d5c3::" providerId="AD" clId="Web-{D928A21A-A8DD-4040-A487-14B451F43DBE}" dt="2023-04-23T08:03:26.655" v="225"/>
          <ac:picMkLst>
            <pc:docMk/>
            <pc:sldMk cId="1604489454" sldId="289"/>
            <ac:picMk id="8" creationId="{71B86483-7A1D-FC8C-EEB1-695448397576}"/>
          </ac:picMkLst>
        </pc:picChg>
        <pc:picChg chg="add mod">
          <ac:chgData name="Guest User" userId="S::urn:spo:anon#58e6bfc7a7416642b145726afd9d39eca6463dfc84697a2d345a18d2a5a6d5c3::" providerId="AD" clId="Web-{D928A21A-A8DD-4040-A487-14B451F43DBE}" dt="2023-04-23T08:03:19.201" v="223"/>
          <ac:picMkLst>
            <pc:docMk/>
            <pc:sldMk cId="1604489454" sldId="289"/>
            <ac:picMk id="9" creationId="{273DA528-FC2E-C7E5-A051-6869ABCC5FA0}"/>
          </ac:picMkLst>
        </pc:picChg>
        <pc:picChg chg="del">
          <ac:chgData name="Guest User" userId="S::urn:spo:anon#58e6bfc7a7416642b145726afd9d39eca6463dfc84697a2d345a18d2a5a6d5c3::" providerId="AD" clId="Web-{D928A21A-A8DD-4040-A487-14B451F43DBE}" dt="2023-04-23T07:21:51.092" v="9"/>
          <ac:picMkLst>
            <pc:docMk/>
            <pc:sldMk cId="1604489454" sldId="289"/>
            <ac:picMk id="12290" creationId="{83CDB444-40E0-153A-2316-2007D76F78F8}"/>
          </ac:picMkLst>
        </pc:picChg>
        <pc:picChg chg="del">
          <ac:chgData name="Guest User" userId="S::urn:spo:anon#58e6bfc7a7416642b145726afd9d39eca6463dfc84697a2d345a18d2a5a6d5c3::" providerId="AD" clId="Web-{D928A21A-A8DD-4040-A487-14B451F43DBE}" dt="2023-04-23T07:21:51.764" v="10"/>
          <ac:picMkLst>
            <pc:docMk/>
            <pc:sldMk cId="1604489454" sldId="289"/>
            <ac:picMk id="12292" creationId="{35ED113A-18B5-9DA4-0804-3EDFB7E5AC3E}"/>
          </ac:picMkLst>
        </pc:picChg>
        <pc:picChg chg="del">
          <ac:chgData name="Guest User" userId="S::urn:spo:anon#58e6bfc7a7416642b145726afd9d39eca6463dfc84697a2d345a18d2a5a6d5c3::" providerId="AD" clId="Web-{D928A21A-A8DD-4040-A487-14B451F43DBE}" dt="2023-04-23T07:21:52.732" v="11"/>
          <ac:picMkLst>
            <pc:docMk/>
            <pc:sldMk cId="1604489454" sldId="289"/>
            <ac:picMk id="12296" creationId="{5C98F713-C775-99EC-D5FB-F4D3AD1C84CA}"/>
          </ac:picMkLst>
        </pc:picChg>
        <pc:picChg chg="del">
          <ac:chgData name="Guest User" userId="S::urn:spo:anon#58e6bfc7a7416642b145726afd9d39eca6463dfc84697a2d345a18d2a5a6d5c3::" providerId="AD" clId="Web-{D928A21A-A8DD-4040-A487-14B451F43DBE}" dt="2023-04-23T07:21:49.529" v="5"/>
          <ac:picMkLst>
            <pc:docMk/>
            <pc:sldMk cId="1604489454" sldId="289"/>
            <ac:picMk id="12298" creationId="{E76E6B18-4FE6-54F5-FE4A-4878D5002D3B}"/>
          </ac:picMkLst>
        </pc:picChg>
        <pc:picChg chg="del">
          <ac:chgData name="Guest User" userId="S::urn:spo:anon#58e6bfc7a7416642b145726afd9d39eca6463dfc84697a2d345a18d2a5a6d5c3::" providerId="AD" clId="Web-{D928A21A-A8DD-4040-A487-14B451F43DBE}" dt="2023-04-23T07:21:51.092" v="8"/>
          <ac:picMkLst>
            <pc:docMk/>
            <pc:sldMk cId="1604489454" sldId="289"/>
            <ac:picMk id="12306" creationId="{2CC06340-FB27-EC7B-1735-7215676676DE}"/>
          </ac:picMkLst>
        </pc:picChg>
        <pc:picChg chg="del">
          <ac:chgData name="Guest User" userId="S::urn:spo:anon#58e6bfc7a7416642b145726afd9d39eca6463dfc84697a2d345a18d2a5a6d5c3::" providerId="AD" clId="Web-{D928A21A-A8DD-4040-A487-14B451F43DBE}" dt="2023-04-23T07:21:49.529" v="4"/>
          <ac:picMkLst>
            <pc:docMk/>
            <pc:sldMk cId="1604489454" sldId="289"/>
            <ac:picMk id="12308" creationId="{A8E6F4C3-05E8-5D4C-808A-8FF5D183B1A5}"/>
          </ac:picMkLst>
        </pc:picChg>
        <pc:picChg chg="del">
          <ac:chgData name="Guest User" userId="S::urn:spo:anon#58e6bfc7a7416642b145726afd9d39eca6463dfc84697a2d345a18d2a5a6d5c3::" providerId="AD" clId="Web-{D928A21A-A8DD-4040-A487-14B451F43DBE}" dt="2023-04-23T07:21:51.092" v="7"/>
          <ac:picMkLst>
            <pc:docMk/>
            <pc:sldMk cId="1604489454" sldId="289"/>
            <ac:picMk id="12310" creationId="{09DE4299-4C69-D121-F54A-9D29B5089BC3}"/>
          </ac:picMkLst>
        </pc:picChg>
        <pc:picChg chg="del">
          <ac:chgData name="Guest User" userId="S::urn:spo:anon#58e6bfc7a7416642b145726afd9d39eca6463dfc84697a2d345a18d2a5a6d5c3::" providerId="AD" clId="Web-{D928A21A-A8DD-4040-A487-14B451F43DBE}" dt="2023-04-23T07:21:49.529" v="3"/>
          <ac:picMkLst>
            <pc:docMk/>
            <pc:sldMk cId="1604489454" sldId="289"/>
            <ac:picMk id="12312" creationId="{67ED5489-34C5-A205-4C5F-A0F92EA7821D}"/>
          </ac:picMkLst>
        </pc:picChg>
        <pc:picChg chg="del">
          <ac:chgData name="Guest User" userId="S::urn:spo:anon#58e6bfc7a7416642b145726afd9d39eca6463dfc84697a2d345a18d2a5a6d5c3::" providerId="AD" clId="Web-{D928A21A-A8DD-4040-A487-14B451F43DBE}" dt="2023-04-23T07:21:49.529" v="2"/>
          <ac:picMkLst>
            <pc:docMk/>
            <pc:sldMk cId="1604489454" sldId="289"/>
            <ac:picMk id="12314" creationId="{298F3BBC-F270-54FD-5DD8-8E00D7144AAB}"/>
          </ac:picMkLst>
        </pc:picChg>
        <pc:picChg chg="del">
          <ac:chgData name="Guest User" userId="S::urn:spo:anon#58e6bfc7a7416642b145726afd9d39eca6463dfc84697a2d345a18d2a5a6d5c3::" providerId="AD" clId="Web-{D928A21A-A8DD-4040-A487-14B451F43DBE}" dt="2023-04-23T07:21:51.092" v="6"/>
          <ac:picMkLst>
            <pc:docMk/>
            <pc:sldMk cId="1604489454" sldId="289"/>
            <ac:picMk id="12316" creationId="{4C76D55A-11D6-C619-FF40-5A306F0F6BB1}"/>
          </ac:picMkLst>
        </pc:picChg>
        <pc:picChg chg="del">
          <ac:chgData name="Guest User" userId="S::urn:spo:anon#58e6bfc7a7416642b145726afd9d39eca6463dfc84697a2d345a18d2a5a6d5c3::" providerId="AD" clId="Web-{D928A21A-A8DD-4040-A487-14B451F43DBE}" dt="2023-04-23T07:21:49.529" v="1"/>
          <ac:picMkLst>
            <pc:docMk/>
            <pc:sldMk cId="1604489454" sldId="289"/>
            <ac:picMk id="12320" creationId="{8162561C-126B-F468-3481-819F2E948C2B}"/>
          </ac:picMkLst>
        </pc:picChg>
        <pc:picChg chg="del">
          <ac:chgData name="Guest User" userId="S::urn:spo:anon#58e6bfc7a7416642b145726afd9d39eca6463dfc84697a2d345a18d2a5a6d5c3::" providerId="AD" clId="Web-{D928A21A-A8DD-4040-A487-14B451F43DBE}" dt="2023-04-23T07:21:52.889" v="12"/>
          <ac:picMkLst>
            <pc:docMk/>
            <pc:sldMk cId="1604489454" sldId="289"/>
            <ac:picMk id="12322" creationId="{F1BB54A9-62A8-3C3C-E42A-56D620E25DBE}"/>
          </ac:picMkLst>
        </pc:picChg>
      </pc:sldChg>
      <pc:sldChg chg="addSp delSp modSp add ord replId">
        <pc:chgData name="Guest User" userId="S::urn:spo:anon#58e6bfc7a7416642b145726afd9d39eca6463dfc84697a2d345a18d2a5a6d5c3::" providerId="AD" clId="Web-{D928A21A-A8DD-4040-A487-14B451F43DBE}" dt="2023-04-23T08:15:40.045" v="369" actId="1076"/>
        <pc:sldMkLst>
          <pc:docMk/>
          <pc:sldMk cId="3246173486" sldId="290"/>
        </pc:sldMkLst>
        <pc:spChg chg="mod">
          <ac:chgData name="Guest User" userId="S::urn:spo:anon#58e6bfc7a7416642b145726afd9d39eca6463dfc84697a2d345a18d2a5a6d5c3::" providerId="AD" clId="Web-{D928A21A-A8DD-4040-A487-14B451F43DBE}" dt="2023-04-23T08:11:54.531" v="341" actId="14100"/>
          <ac:spMkLst>
            <pc:docMk/>
            <pc:sldMk cId="3246173486" sldId="290"/>
            <ac:spMk id="2" creationId="{C0489EAE-1DA4-7AD2-F4CB-EE18220F98DA}"/>
          </ac:spMkLst>
        </pc:spChg>
        <pc:spChg chg="mod">
          <ac:chgData name="Guest User" userId="S::urn:spo:anon#58e6bfc7a7416642b145726afd9d39eca6463dfc84697a2d345a18d2a5a6d5c3::" providerId="AD" clId="Web-{D928A21A-A8DD-4040-A487-14B451F43DBE}" dt="2023-04-23T07:51:19.139" v="149" actId="1076"/>
          <ac:spMkLst>
            <pc:docMk/>
            <pc:sldMk cId="3246173486" sldId="290"/>
            <ac:spMk id="6" creationId="{C09CBA39-012C-71D0-4E06-97DB8BBC3B73}"/>
          </ac:spMkLst>
        </pc:spChg>
        <pc:picChg chg="del">
          <ac:chgData name="Guest User" userId="S::urn:spo:anon#58e6bfc7a7416642b145726afd9d39eca6463dfc84697a2d345a18d2a5a6d5c3::" providerId="AD" clId="Web-{D928A21A-A8DD-4040-A487-14B451F43DBE}" dt="2023-04-23T07:47:07.608" v="104"/>
          <ac:picMkLst>
            <pc:docMk/>
            <pc:sldMk cId="3246173486" sldId="290"/>
            <ac:picMk id="3" creationId="{5EBDD154-F7D0-A8DB-4451-E07640AD5106}"/>
          </ac:picMkLst>
        </pc:picChg>
        <pc:picChg chg="del">
          <ac:chgData name="Guest User" userId="S::urn:spo:anon#58e6bfc7a7416642b145726afd9d39eca6463dfc84697a2d345a18d2a5a6d5c3::" providerId="AD" clId="Web-{D928A21A-A8DD-4040-A487-14B451F43DBE}" dt="2023-04-23T07:47:07.608" v="103"/>
          <ac:picMkLst>
            <pc:docMk/>
            <pc:sldMk cId="3246173486" sldId="290"/>
            <ac:picMk id="4" creationId="{ADBB72A7-AEE5-9680-5FD1-C72B4494AFD7}"/>
          </ac:picMkLst>
        </pc:picChg>
        <pc:picChg chg="add del mod">
          <ac:chgData name="Guest User" userId="S::urn:spo:anon#58e6bfc7a7416642b145726afd9d39eca6463dfc84697a2d345a18d2a5a6d5c3::" providerId="AD" clId="Web-{D928A21A-A8DD-4040-A487-14B451F43DBE}" dt="2023-04-23T07:56:52.302" v="184"/>
          <ac:picMkLst>
            <pc:docMk/>
            <pc:sldMk cId="3246173486" sldId="290"/>
            <ac:picMk id="5" creationId="{C4E46E12-2B35-DE16-F64D-48DE904542DA}"/>
          </ac:picMkLst>
        </pc:picChg>
        <pc:picChg chg="mod">
          <ac:chgData name="Guest User" userId="S::urn:spo:anon#58e6bfc7a7416642b145726afd9d39eca6463dfc84697a2d345a18d2a5a6d5c3::" providerId="AD" clId="Web-{D928A21A-A8DD-4040-A487-14B451F43DBE}" dt="2023-04-23T08:03:42.406" v="227"/>
          <ac:picMkLst>
            <pc:docMk/>
            <pc:sldMk cId="3246173486" sldId="290"/>
            <ac:picMk id="7" creationId="{8C2E3CD7-1768-F5C4-6377-45716D2B8464}"/>
          </ac:picMkLst>
        </pc:picChg>
        <pc:picChg chg="add mod">
          <ac:chgData name="Guest User" userId="S::urn:spo:anon#58e6bfc7a7416642b145726afd9d39eca6463dfc84697a2d345a18d2a5a6d5c3::" providerId="AD" clId="Web-{D928A21A-A8DD-4040-A487-14B451F43DBE}" dt="2023-04-23T08:12:08.969" v="342" actId="1076"/>
          <ac:picMkLst>
            <pc:docMk/>
            <pc:sldMk cId="3246173486" sldId="290"/>
            <ac:picMk id="8" creationId="{9C6D046B-16DC-2D38-613D-24089CE0A004}"/>
          </ac:picMkLst>
        </pc:picChg>
        <pc:picChg chg="add mod">
          <ac:chgData name="Guest User" userId="S::urn:spo:anon#58e6bfc7a7416642b145726afd9d39eca6463dfc84697a2d345a18d2a5a6d5c3::" providerId="AD" clId="Web-{D928A21A-A8DD-4040-A487-14B451F43DBE}" dt="2023-04-23T08:12:09" v="343" actId="1076"/>
          <ac:picMkLst>
            <pc:docMk/>
            <pc:sldMk cId="3246173486" sldId="290"/>
            <ac:picMk id="9" creationId="{B706C1D4-FAEC-1704-28ED-5BEE206B4BB7}"/>
          </ac:picMkLst>
        </pc:picChg>
        <pc:picChg chg="add mod">
          <ac:chgData name="Guest User" userId="S::urn:spo:anon#58e6bfc7a7416642b145726afd9d39eca6463dfc84697a2d345a18d2a5a6d5c3::" providerId="AD" clId="Web-{D928A21A-A8DD-4040-A487-14B451F43DBE}" dt="2023-04-23T08:12:09.016" v="344" actId="1076"/>
          <ac:picMkLst>
            <pc:docMk/>
            <pc:sldMk cId="3246173486" sldId="290"/>
            <ac:picMk id="10" creationId="{6E7E1B00-D581-381A-769E-939785DC22DA}"/>
          </ac:picMkLst>
        </pc:picChg>
        <pc:picChg chg="add mod ord">
          <ac:chgData name="Guest User" userId="S::urn:spo:anon#58e6bfc7a7416642b145726afd9d39eca6463dfc84697a2d345a18d2a5a6d5c3::" providerId="AD" clId="Web-{D928A21A-A8DD-4040-A487-14B451F43DBE}" dt="2023-04-23T08:15:40.045" v="369" actId="1076"/>
          <ac:picMkLst>
            <pc:docMk/>
            <pc:sldMk cId="3246173486" sldId="290"/>
            <ac:picMk id="12" creationId="{4BB08F74-867C-A298-29A7-869E18321632}"/>
          </ac:picMkLst>
        </pc:picChg>
        <pc:picChg chg="add del mod">
          <ac:chgData name="Guest User" userId="S::urn:spo:anon#58e6bfc7a7416642b145726afd9d39eca6463dfc84697a2d345a18d2a5a6d5c3::" providerId="AD" clId="Web-{D928A21A-A8DD-4040-A487-14B451F43DBE}" dt="2023-04-23T08:15:28.450" v="367"/>
          <ac:picMkLst>
            <pc:docMk/>
            <pc:sldMk cId="3246173486" sldId="290"/>
            <ac:picMk id="13" creationId="{BDF49623-9F56-9B85-C66C-D3E8D481E586}"/>
          </ac:picMkLst>
        </pc:picChg>
        <pc:picChg chg="add del mod">
          <ac:chgData name="Guest User" userId="S::urn:spo:anon#58e6bfc7a7416642b145726afd9d39eca6463dfc84697a2d345a18d2a5a6d5c3::" providerId="AD" clId="Web-{D928A21A-A8DD-4040-A487-14B451F43DBE}" dt="2023-04-23T08:15:27.622" v="366"/>
          <ac:picMkLst>
            <pc:docMk/>
            <pc:sldMk cId="3246173486" sldId="290"/>
            <ac:picMk id="14" creationId="{F80B290F-51FB-3F89-116D-5D4EB64DAD8F}"/>
          </ac:picMkLst>
        </pc:picChg>
      </pc:sldChg>
      <pc:sldChg chg="addSp delSp modSp new">
        <pc:chgData name="Guest User" userId="S::urn:spo:anon#58e6bfc7a7416642b145726afd9d39eca6463dfc84697a2d345a18d2a5a6d5c3::" providerId="AD" clId="Web-{D928A21A-A8DD-4040-A487-14B451F43DBE}" dt="2023-04-23T08:23:07.370" v="417"/>
        <pc:sldMkLst>
          <pc:docMk/>
          <pc:sldMk cId="1308320745" sldId="291"/>
        </pc:sldMkLst>
        <pc:spChg chg="mod">
          <ac:chgData name="Guest User" userId="S::urn:spo:anon#58e6bfc7a7416642b145726afd9d39eca6463dfc84697a2d345a18d2a5a6d5c3::" providerId="AD" clId="Web-{D928A21A-A8DD-4040-A487-14B451F43DBE}" dt="2023-04-23T08:19:20.465" v="402" actId="1076"/>
          <ac:spMkLst>
            <pc:docMk/>
            <pc:sldMk cId="1308320745" sldId="291"/>
            <ac:spMk id="2" creationId="{48BF033A-B07F-7B9F-593C-50A0939A347D}"/>
          </ac:spMkLst>
        </pc:spChg>
        <pc:spChg chg="del">
          <ac:chgData name="Guest User" userId="S::urn:spo:anon#58e6bfc7a7416642b145726afd9d39eca6463dfc84697a2d345a18d2a5a6d5c3::" providerId="AD" clId="Web-{D928A21A-A8DD-4040-A487-14B451F43DBE}" dt="2023-04-23T08:16:20.829" v="384"/>
          <ac:spMkLst>
            <pc:docMk/>
            <pc:sldMk cId="1308320745" sldId="291"/>
            <ac:spMk id="3" creationId="{9E66B93F-1AC1-A3F7-6ADA-037FB683F48D}"/>
          </ac:spMkLst>
        </pc:spChg>
        <pc:picChg chg="add del mod ord">
          <ac:chgData name="Guest User" userId="S::urn:spo:anon#58e6bfc7a7416642b145726afd9d39eca6463dfc84697a2d345a18d2a5a6d5c3::" providerId="AD" clId="Web-{D928A21A-A8DD-4040-A487-14B451F43DBE}" dt="2023-04-23T08:20:24.453" v="405"/>
          <ac:picMkLst>
            <pc:docMk/>
            <pc:sldMk cId="1308320745" sldId="291"/>
            <ac:picMk id="4" creationId="{2348836A-EC17-3756-FE5A-20CCE790C8AA}"/>
          </ac:picMkLst>
        </pc:picChg>
        <pc:picChg chg="add mod ord">
          <ac:chgData name="Guest User" userId="S::urn:spo:anon#58e6bfc7a7416642b145726afd9d39eca6463dfc84697a2d345a18d2a5a6d5c3::" providerId="AD" clId="Web-{D928A21A-A8DD-4040-A487-14B451F43DBE}" dt="2023-04-23T08:20:39.017" v="408"/>
          <ac:picMkLst>
            <pc:docMk/>
            <pc:sldMk cId="1308320745" sldId="291"/>
            <ac:picMk id="5" creationId="{786EF2D0-8188-C5CD-CAF8-8620D4D61C64}"/>
          </ac:picMkLst>
        </pc:picChg>
        <pc:picChg chg="add del mod">
          <ac:chgData name="Guest User" userId="S::urn:spo:anon#58e6bfc7a7416642b145726afd9d39eca6463dfc84697a2d345a18d2a5a6d5c3::" providerId="AD" clId="Web-{D928A21A-A8DD-4040-A487-14B451F43DBE}" dt="2023-04-23T08:23:07.370" v="417"/>
          <ac:picMkLst>
            <pc:docMk/>
            <pc:sldMk cId="1308320745" sldId="291"/>
            <ac:picMk id="6" creationId="{535F1A34-C67D-658A-4D67-D4C955FF36DD}"/>
          </ac:picMkLst>
        </pc:picChg>
      </pc:sldChg>
      <pc:sldChg chg="addSp delSp modSp add mod replId addAnim delAnim modAnim modShow">
        <pc:chgData name="Guest User" userId="S::urn:spo:anon#58e6bfc7a7416642b145726afd9d39eca6463dfc84697a2d345a18d2a5a6d5c3::" providerId="AD" clId="Web-{D928A21A-A8DD-4040-A487-14B451F43DBE}" dt="2023-04-23T09:04:51.023" v="834"/>
        <pc:sldMkLst>
          <pc:docMk/>
          <pc:sldMk cId="1460001966" sldId="292"/>
        </pc:sldMkLst>
        <pc:spChg chg="mod ord">
          <ac:chgData name="Guest User" userId="S::urn:spo:anon#58e6bfc7a7416642b145726afd9d39eca6463dfc84697a2d345a18d2a5a6d5c3::" providerId="AD" clId="Web-{D928A21A-A8DD-4040-A487-14B451F43DBE}" dt="2023-04-23T08:58:14.560" v="754" actId="1076"/>
          <ac:spMkLst>
            <pc:docMk/>
            <pc:sldMk cId="1460001966" sldId="292"/>
            <ac:spMk id="2" creationId="{48BF033A-B07F-7B9F-593C-50A0939A347D}"/>
          </ac:spMkLst>
        </pc:spChg>
        <pc:spChg chg="add del mod">
          <ac:chgData name="Guest User" userId="S::urn:spo:anon#58e6bfc7a7416642b145726afd9d39eca6463dfc84697a2d345a18d2a5a6d5c3::" providerId="AD" clId="Web-{D928A21A-A8DD-4040-A487-14B451F43DBE}" dt="2023-04-23T08:24:56.018" v="424"/>
          <ac:spMkLst>
            <pc:docMk/>
            <pc:sldMk cId="1460001966" sldId="292"/>
            <ac:spMk id="3" creationId="{35D02C08-0DFB-74E6-0E29-3762C5F26036}"/>
          </ac:spMkLst>
        </pc:spChg>
        <pc:spChg chg="add mod">
          <ac:chgData name="Guest User" userId="S::urn:spo:anon#58e6bfc7a7416642b145726afd9d39eca6463dfc84697a2d345a18d2a5a6d5c3::" providerId="AD" clId="Web-{D928A21A-A8DD-4040-A487-14B451F43DBE}" dt="2023-04-23T08:57:26.041" v="744" actId="1076"/>
          <ac:spMkLst>
            <pc:docMk/>
            <pc:sldMk cId="1460001966" sldId="292"/>
            <ac:spMk id="8" creationId="{25B3B334-4DA9-B344-E903-DA3E11CCAECD}"/>
          </ac:spMkLst>
        </pc:spChg>
        <pc:spChg chg="add mod">
          <ac:chgData name="Guest User" userId="S::urn:spo:anon#58e6bfc7a7416642b145726afd9d39eca6463dfc84697a2d345a18d2a5a6d5c3::" providerId="AD" clId="Web-{D928A21A-A8DD-4040-A487-14B451F43DBE}" dt="2023-04-23T09:03:05.907" v="821" actId="1076"/>
          <ac:spMkLst>
            <pc:docMk/>
            <pc:sldMk cId="1460001966" sldId="292"/>
            <ac:spMk id="10" creationId="{0E76F6C7-10E7-FE8E-74E1-C621B2D2EE9C}"/>
          </ac:spMkLst>
        </pc:spChg>
        <pc:spChg chg="add mod">
          <ac:chgData name="Guest User" userId="S::urn:spo:anon#58e6bfc7a7416642b145726afd9d39eca6463dfc84697a2d345a18d2a5a6d5c3::" providerId="AD" clId="Web-{D928A21A-A8DD-4040-A487-14B451F43DBE}" dt="2023-04-23T09:02:30.576" v="809" actId="1076"/>
          <ac:spMkLst>
            <pc:docMk/>
            <pc:sldMk cId="1460001966" sldId="292"/>
            <ac:spMk id="13" creationId="{0259AF30-B4A3-7A9C-9084-CF6BFE7FC3C0}"/>
          </ac:spMkLst>
        </pc:spChg>
        <pc:spChg chg="add mod ord">
          <ac:chgData name="Guest User" userId="S::urn:spo:anon#58e6bfc7a7416642b145726afd9d39eca6463dfc84697a2d345a18d2a5a6d5c3::" providerId="AD" clId="Web-{D928A21A-A8DD-4040-A487-14B451F43DBE}" dt="2023-04-23T08:57:31.354" v="746" actId="14100"/>
          <ac:spMkLst>
            <pc:docMk/>
            <pc:sldMk cId="1460001966" sldId="292"/>
            <ac:spMk id="26" creationId="{679C21D1-7316-1D90-10D4-BF1641A9B0DB}"/>
          </ac:spMkLst>
        </pc:spChg>
        <pc:spChg chg="add mod">
          <ac:chgData name="Guest User" userId="S::urn:spo:anon#58e6bfc7a7416642b145726afd9d39eca6463dfc84697a2d345a18d2a5a6d5c3::" providerId="AD" clId="Web-{D928A21A-A8DD-4040-A487-14B451F43DBE}" dt="2023-04-23T09:04:51.023" v="834"/>
          <ac:spMkLst>
            <pc:docMk/>
            <pc:sldMk cId="1460001966" sldId="292"/>
            <ac:spMk id="32" creationId="{9A1CA9EA-B1E2-CFCA-F9FE-A3478FD4AC7F}"/>
          </ac:spMkLst>
        </pc:spChg>
        <pc:picChg chg="add del mod">
          <ac:chgData name="Guest User" userId="S::urn:spo:anon#58e6bfc7a7416642b145726afd9d39eca6463dfc84697a2d345a18d2a5a6d5c3::" providerId="AD" clId="Web-{D928A21A-A8DD-4040-A487-14B451F43DBE}" dt="2023-04-23T08:25:09.065" v="427"/>
          <ac:picMkLst>
            <pc:docMk/>
            <pc:sldMk cId="1460001966" sldId="292"/>
            <ac:picMk id="4" creationId="{B28CC1E0-0819-8788-BB8E-87A34E03CCD7}"/>
          </ac:picMkLst>
        </pc:picChg>
        <pc:picChg chg="del">
          <ac:chgData name="Guest User" userId="S::urn:spo:anon#58e6bfc7a7416642b145726afd9d39eca6463dfc84697a2d345a18d2a5a6d5c3::" providerId="AD" clId="Web-{D928A21A-A8DD-4040-A487-14B451F43DBE}" dt="2023-04-23T08:24:50.486" v="419"/>
          <ac:picMkLst>
            <pc:docMk/>
            <pc:sldMk cId="1460001966" sldId="292"/>
            <ac:picMk id="5" creationId="{786EF2D0-8188-C5CD-CAF8-8620D4D61C64}"/>
          </ac:picMkLst>
        </pc:picChg>
        <pc:picChg chg="add mod">
          <ac:chgData name="Guest User" userId="S::urn:spo:anon#58e6bfc7a7416642b145726afd9d39eca6463dfc84697a2d345a18d2a5a6d5c3::" providerId="AD" clId="Web-{D928A21A-A8DD-4040-A487-14B451F43DBE}" dt="2023-04-23T08:56:09.174" v="727" actId="1076"/>
          <ac:picMkLst>
            <pc:docMk/>
            <pc:sldMk cId="1460001966" sldId="292"/>
            <ac:picMk id="6" creationId="{A6448810-903A-C4BB-F988-E6829372589E}"/>
          </ac:picMkLst>
        </pc:picChg>
        <pc:picChg chg="add mod">
          <ac:chgData name="Guest User" userId="S::urn:spo:anon#58e6bfc7a7416642b145726afd9d39eca6463dfc84697a2d345a18d2a5a6d5c3::" providerId="AD" clId="Web-{D928A21A-A8DD-4040-A487-14B451F43DBE}" dt="2023-04-23T08:57:26.041" v="745" actId="1076"/>
          <ac:picMkLst>
            <pc:docMk/>
            <pc:sldMk cId="1460001966" sldId="292"/>
            <ac:picMk id="7" creationId="{590C1CB0-0F83-479D-6379-E500C31A98A6}"/>
          </ac:picMkLst>
        </pc:picChg>
        <pc:picChg chg="add mod">
          <ac:chgData name="Guest User" userId="S::urn:spo:anon#58e6bfc7a7416642b145726afd9d39eca6463dfc84697a2d345a18d2a5a6d5c3::" providerId="AD" clId="Web-{D928A21A-A8DD-4040-A487-14B451F43DBE}" dt="2023-04-23T09:02:59.766" v="819" actId="1076"/>
          <ac:picMkLst>
            <pc:docMk/>
            <pc:sldMk cId="1460001966" sldId="292"/>
            <ac:picMk id="9" creationId="{488F69C5-CA51-9B2F-CFAC-8EECCF2D0D78}"/>
          </ac:picMkLst>
        </pc:picChg>
        <pc:picChg chg="add del mod">
          <ac:chgData name="Guest User" userId="S::urn:spo:anon#58e6bfc7a7416642b145726afd9d39eca6463dfc84697a2d345a18d2a5a6d5c3::" providerId="AD" clId="Web-{D928A21A-A8DD-4040-A487-14B451F43DBE}" dt="2023-04-23T08:34:56.938" v="496"/>
          <ac:picMkLst>
            <pc:docMk/>
            <pc:sldMk cId="1460001966" sldId="292"/>
            <ac:picMk id="11" creationId="{1E3A2D4B-1D7C-2B17-399C-EBBD4ED91C71}"/>
          </ac:picMkLst>
        </pc:picChg>
        <pc:picChg chg="add mod">
          <ac:chgData name="Guest User" userId="S::urn:spo:anon#58e6bfc7a7416642b145726afd9d39eca6463dfc84697a2d345a18d2a5a6d5c3::" providerId="AD" clId="Web-{D928A21A-A8DD-4040-A487-14B451F43DBE}" dt="2023-04-23T08:52:26.066" v="684" actId="1076"/>
          <ac:picMkLst>
            <pc:docMk/>
            <pc:sldMk cId="1460001966" sldId="292"/>
            <ac:picMk id="12" creationId="{FBB384F8-CFFA-9E64-F374-77DD29BCF5AD}"/>
          </ac:picMkLst>
        </pc:picChg>
        <pc:picChg chg="add del mod">
          <ac:chgData name="Guest User" userId="S::urn:spo:anon#58e6bfc7a7416642b145726afd9d39eca6463dfc84697a2d345a18d2a5a6d5c3::" providerId="AD" clId="Web-{D928A21A-A8DD-4040-A487-14B451F43DBE}" dt="2023-04-23T08:38:22.435" v="531"/>
          <ac:picMkLst>
            <pc:docMk/>
            <pc:sldMk cId="1460001966" sldId="292"/>
            <ac:picMk id="14" creationId="{2D59193A-ADAB-4E57-A012-92EF49E429C3}"/>
          </ac:picMkLst>
        </pc:picChg>
        <pc:picChg chg="add mod">
          <ac:chgData name="Guest User" userId="S::urn:spo:anon#58e6bfc7a7416642b145726afd9d39eca6463dfc84697a2d345a18d2a5a6d5c3::" providerId="AD" clId="Web-{D928A21A-A8DD-4040-A487-14B451F43DBE}" dt="2023-04-23T08:52:26.066" v="685" actId="1076"/>
          <ac:picMkLst>
            <pc:docMk/>
            <pc:sldMk cId="1460001966" sldId="292"/>
            <ac:picMk id="15" creationId="{2AF5BC9F-43E2-EB74-D33E-FBBC442EF17E}"/>
          </ac:picMkLst>
        </pc:picChg>
        <pc:picChg chg="add mod">
          <ac:chgData name="Guest User" userId="S::urn:spo:anon#58e6bfc7a7416642b145726afd9d39eca6463dfc84697a2d345a18d2a5a6d5c3::" providerId="AD" clId="Web-{D928A21A-A8DD-4040-A487-14B451F43DBE}" dt="2023-04-23T08:52:26.066" v="686" actId="1076"/>
          <ac:picMkLst>
            <pc:docMk/>
            <pc:sldMk cId="1460001966" sldId="292"/>
            <ac:picMk id="16" creationId="{52248609-6ABB-21E2-494B-254ADB145123}"/>
          </ac:picMkLst>
        </pc:picChg>
        <pc:picChg chg="add del mod">
          <ac:chgData name="Guest User" userId="S::urn:spo:anon#58e6bfc7a7416642b145726afd9d39eca6463dfc84697a2d345a18d2a5a6d5c3::" providerId="AD" clId="Web-{D928A21A-A8DD-4040-A487-14B451F43DBE}" dt="2023-04-23T08:49:55.479" v="660"/>
          <ac:picMkLst>
            <pc:docMk/>
            <pc:sldMk cId="1460001966" sldId="292"/>
            <ac:picMk id="17" creationId="{A74BA29F-0ACC-8A55-E7F1-38CBB6943949}"/>
          </ac:picMkLst>
        </pc:picChg>
        <pc:picChg chg="add mod">
          <ac:chgData name="Guest User" userId="S::urn:spo:anon#58e6bfc7a7416642b145726afd9d39eca6463dfc84697a2d345a18d2a5a6d5c3::" providerId="AD" clId="Web-{D928A21A-A8DD-4040-A487-14B451F43DBE}" dt="2023-04-23T08:58:14.544" v="752" actId="1076"/>
          <ac:picMkLst>
            <pc:docMk/>
            <pc:sldMk cId="1460001966" sldId="292"/>
            <ac:picMk id="18" creationId="{4BA394AE-8029-B12D-C1F7-E5FB3098D3F3}"/>
          </ac:picMkLst>
        </pc:picChg>
        <pc:picChg chg="add mod">
          <ac:chgData name="Guest User" userId="S::urn:spo:anon#58e6bfc7a7416642b145726afd9d39eca6463dfc84697a2d345a18d2a5a6d5c3::" providerId="AD" clId="Web-{D928A21A-A8DD-4040-A487-14B451F43DBE}" dt="2023-04-23T08:58:14.560" v="753" actId="1076"/>
          <ac:picMkLst>
            <pc:docMk/>
            <pc:sldMk cId="1460001966" sldId="292"/>
            <ac:picMk id="19" creationId="{A3E33640-3ED3-5E55-5DDF-15ABFBA4238D}"/>
          </ac:picMkLst>
        </pc:picChg>
        <pc:picChg chg="add mod">
          <ac:chgData name="Guest User" userId="S::urn:spo:anon#58e6bfc7a7416642b145726afd9d39eca6463dfc84697a2d345a18d2a5a6d5c3::" providerId="AD" clId="Web-{D928A21A-A8DD-4040-A487-14B451F43DBE}" dt="2023-04-23T08:57:36.885" v="747" actId="1076"/>
          <ac:picMkLst>
            <pc:docMk/>
            <pc:sldMk cId="1460001966" sldId="292"/>
            <ac:picMk id="20" creationId="{7FA5D985-E340-D3A3-4A44-0CA7B11CBBD4}"/>
          </ac:picMkLst>
        </pc:picChg>
        <pc:picChg chg="add mod">
          <ac:chgData name="Guest User" userId="S::urn:spo:anon#58e6bfc7a7416642b145726afd9d39eca6463dfc84697a2d345a18d2a5a6d5c3::" providerId="AD" clId="Web-{D928A21A-A8DD-4040-A487-14B451F43DBE}" dt="2023-04-23T09:02:27.998" v="808" actId="1076"/>
          <ac:picMkLst>
            <pc:docMk/>
            <pc:sldMk cId="1460001966" sldId="292"/>
            <ac:picMk id="21" creationId="{F0335C06-AD93-32F5-C0AC-F9B70AFBD71F}"/>
          </ac:picMkLst>
        </pc:picChg>
        <pc:picChg chg="add mod">
          <ac:chgData name="Guest User" userId="S::urn:spo:anon#58e6bfc7a7416642b145726afd9d39eca6463dfc84697a2d345a18d2a5a6d5c3::" providerId="AD" clId="Web-{D928A21A-A8DD-4040-A487-14B451F43DBE}" dt="2023-04-23T09:01:33.667" v="799" actId="1076"/>
          <ac:picMkLst>
            <pc:docMk/>
            <pc:sldMk cId="1460001966" sldId="292"/>
            <ac:picMk id="23" creationId="{707FA4BE-BE9C-241C-C836-54F0E312B3AE}"/>
          </ac:picMkLst>
        </pc:picChg>
        <pc:cxnChg chg="add mod">
          <ac:chgData name="Guest User" userId="S::urn:spo:anon#58e6bfc7a7416642b145726afd9d39eca6463dfc84697a2d345a18d2a5a6d5c3::" providerId="AD" clId="Web-{D928A21A-A8DD-4040-A487-14B451F43DBE}" dt="2023-04-23T09:01:35.245" v="800" actId="14100"/>
          <ac:cxnSpMkLst>
            <pc:docMk/>
            <pc:sldMk cId="1460001966" sldId="292"/>
            <ac:cxnSpMk id="22" creationId="{D185D562-F50F-3066-11C5-D81571686249}"/>
          </ac:cxnSpMkLst>
        </pc:cxnChg>
        <pc:cxnChg chg="add del mod">
          <ac:chgData name="Guest User" userId="S::urn:spo:anon#58e6bfc7a7416642b145726afd9d39eca6463dfc84697a2d345a18d2a5a6d5c3::" providerId="AD" clId="Web-{D928A21A-A8DD-4040-A487-14B451F43DBE}" dt="2023-04-23T08:52:05.612" v="678"/>
          <ac:cxnSpMkLst>
            <pc:docMk/>
            <pc:sldMk cId="1460001966" sldId="292"/>
            <ac:cxnSpMk id="24" creationId="{89A5B487-B527-DFD4-A1C1-529339650C9F}"/>
          </ac:cxnSpMkLst>
        </pc:cxnChg>
        <pc:cxnChg chg="add mod">
          <ac:chgData name="Guest User" userId="S::urn:spo:anon#58e6bfc7a7416642b145726afd9d39eca6463dfc84697a2d345a18d2a5a6d5c3::" providerId="AD" clId="Web-{D928A21A-A8DD-4040-A487-14B451F43DBE}" dt="2023-04-23T08:58:33.858" v="756" actId="14100"/>
          <ac:cxnSpMkLst>
            <pc:docMk/>
            <pc:sldMk cId="1460001966" sldId="292"/>
            <ac:cxnSpMk id="25" creationId="{4FA2C62A-0D30-B255-09ED-76E64BE5EE53}"/>
          </ac:cxnSpMkLst>
        </pc:cxnChg>
        <pc:cxnChg chg="add del mod">
          <ac:chgData name="Guest User" userId="S::urn:spo:anon#58e6bfc7a7416642b145726afd9d39eca6463dfc84697a2d345a18d2a5a6d5c3::" providerId="AD" clId="Web-{D928A21A-A8DD-4040-A487-14B451F43DBE}" dt="2023-04-23T08:59:53.707" v="771"/>
          <ac:cxnSpMkLst>
            <pc:docMk/>
            <pc:sldMk cId="1460001966" sldId="292"/>
            <ac:cxnSpMk id="27" creationId="{9BD5EC94-EA43-F734-055B-1AC6020FC44E}"/>
          </ac:cxnSpMkLst>
        </pc:cxnChg>
        <pc:cxnChg chg="add mod">
          <ac:chgData name="Guest User" userId="S::urn:spo:anon#58e6bfc7a7416642b145726afd9d39eca6463dfc84697a2d345a18d2a5a6d5c3::" providerId="AD" clId="Web-{D928A21A-A8DD-4040-A487-14B451F43DBE}" dt="2023-04-23T09:00:15.458" v="777"/>
          <ac:cxnSpMkLst>
            <pc:docMk/>
            <pc:sldMk cId="1460001966" sldId="292"/>
            <ac:cxnSpMk id="28" creationId="{FC702681-0585-D1E1-208A-988E934B72ED}"/>
          </ac:cxnSpMkLst>
        </pc:cxnChg>
        <pc:cxnChg chg="add mod">
          <ac:chgData name="Guest User" userId="S::urn:spo:anon#58e6bfc7a7416642b145726afd9d39eca6463dfc84697a2d345a18d2a5a6d5c3::" providerId="AD" clId="Web-{D928A21A-A8DD-4040-A487-14B451F43DBE}" dt="2023-04-23T09:00:59.821" v="789" actId="14100"/>
          <ac:cxnSpMkLst>
            <pc:docMk/>
            <pc:sldMk cId="1460001966" sldId="292"/>
            <ac:cxnSpMk id="29" creationId="{54DFB687-9896-B2A5-A0C2-174C1C5CCC1B}"/>
          </ac:cxnSpMkLst>
        </pc:cxnChg>
        <pc:cxnChg chg="add mod">
          <ac:chgData name="Guest User" userId="S::urn:spo:anon#58e6bfc7a7416642b145726afd9d39eca6463dfc84697a2d345a18d2a5a6d5c3::" providerId="AD" clId="Web-{D928A21A-A8DD-4040-A487-14B451F43DBE}" dt="2023-04-23T09:03:09.766" v="822" actId="14100"/>
          <ac:cxnSpMkLst>
            <pc:docMk/>
            <pc:sldMk cId="1460001966" sldId="292"/>
            <ac:cxnSpMk id="30" creationId="{6F9D6CC8-7AB0-CBAB-6451-6D6D5D8E0044}"/>
          </ac:cxnSpMkLst>
        </pc:cxnChg>
        <pc:cxnChg chg="add mod">
          <ac:chgData name="Guest User" userId="S::urn:spo:anon#58e6bfc7a7416642b145726afd9d39eca6463dfc84697a2d345a18d2a5a6d5c3::" providerId="AD" clId="Web-{D928A21A-A8DD-4040-A487-14B451F43DBE}" dt="2023-04-23T09:03:36.159" v="829" actId="1076"/>
          <ac:cxnSpMkLst>
            <pc:docMk/>
            <pc:sldMk cId="1460001966" sldId="292"/>
            <ac:cxnSpMk id="31" creationId="{ED7FC78C-77F0-68F7-D66A-C44B22C934EE}"/>
          </ac:cxnSpMkLst>
        </pc:cxnChg>
      </pc:sldChg>
    </pc:docChg>
  </pc:docChgLst>
  <pc:docChgLst>
    <pc:chgData name="Guest User" userId="S::urn:spo:anon#58e6bfc7a7416642b145726afd9d39eca6463dfc84697a2d345a18d2a5a6d5c3::" providerId="AD" clId="Web-{770EBD4E-EAC3-8975-D66A-1D2B63C5CA30}"/>
    <pc:docChg chg="modSld">
      <pc:chgData name="Guest User" userId="S::urn:spo:anon#58e6bfc7a7416642b145726afd9d39eca6463dfc84697a2d345a18d2a5a6d5c3::" providerId="AD" clId="Web-{770EBD4E-EAC3-8975-D66A-1D2B63C5CA30}" dt="2023-04-23T14:52:38.228" v="17" actId="1076"/>
      <pc:docMkLst>
        <pc:docMk/>
      </pc:docMkLst>
      <pc:sldChg chg="addSp delSp modSp">
        <pc:chgData name="Guest User" userId="S::urn:spo:anon#58e6bfc7a7416642b145726afd9d39eca6463dfc84697a2d345a18d2a5a6d5c3::" providerId="AD" clId="Web-{770EBD4E-EAC3-8975-D66A-1D2B63C5CA30}" dt="2023-04-23T14:52:38.228" v="17" actId="1076"/>
        <pc:sldMkLst>
          <pc:docMk/>
          <pc:sldMk cId="1420215292" sldId="275"/>
        </pc:sldMkLst>
        <pc:picChg chg="add mod">
          <ac:chgData name="Guest User" userId="S::urn:spo:anon#58e6bfc7a7416642b145726afd9d39eca6463dfc84697a2d345a18d2a5a6d5c3::" providerId="AD" clId="Web-{770EBD4E-EAC3-8975-D66A-1D2B63C5CA30}" dt="2023-04-23T14:52:38.228" v="17" actId="1076"/>
          <ac:picMkLst>
            <pc:docMk/>
            <pc:sldMk cId="1420215292" sldId="275"/>
            <ac:picMk id="3" creationId="{6A42F0E5-6905-CEC5-E575-BD5F95FC81B4}"/>
          </ac:picMkLst>
        </pc:picChg>
        <pc:picChg chg="mod">
          <ac:chgData name="Guest User" userId="S::urn:spo:anon#58e6bfc7a7416642b145726afd9d39eca6463dfc84697a2d345a18d2a5a6d5c3::" providerId="AD" clId="Web-{770EBD4E-EAC3-8975-D66A-1D2B63C5CA30}" dt="2023-04-23T14:52:35.900" v="16" actId="1076"/>
          <ac:picMkLst>
            <pc:docMk/>
            <pc:sldMk cId="1420215292" sldId="275"/>
            <ac:picMk id="12296" creationId="{5C98F713-C775-99EC-D5FB-F4D3AD1C84CA}"/>
          </ac:picMkLst>
        </pc:picChg>
        <pc:picChg chg="del">
          <ac:chgData name="Guest User" userId="S::urn:spo:anon#58e6bfc7a7416642b145726afd9d39eca6463dfc84697a2d345a18d2a5a6d5c3::" providerId="AD" clId="Web-{770EBD4E-EAC3-8975-D66A-1D2B63C5CA30}" dt="2023-04-23T14:52:12.757" v="3"/>
          <ac:picMkLst>
            <pc:docMk/>
            <pc:sldMk cId="1420215292" sldId="275"/>
            <ac:picMk id="12298" creationId="{E76E6B18-4FE6-54F5-FE4A-4878D5002D3B}"/>
          </ac:picMkLst>
        </pc:picChg>
        <pc:picChg chg="mod">
          <ac:chgData name="Guest User" userId="S::urn:spo:anon#58e6bfc7a7416642b145726afd9d39eca6463dfc84697a2d345a18d2a5a6d5c3::" providerId="AD" clId="Web-{770EBD4E-EAC3-8975-D66A-1D2B63C5CA30}" dt="2023-04-23T14:52:24.836" v="10" actId="1076"/>
          <ac:picMkLst>
            <pc:docMk/>
            <pc:sldMk cId="1420215292" sldId="275"/>
            <ac:picMk id="12310" creationId="{09DE4299-4C69-D121-F54A-9D29B5089BC3}"/>
          </ac:picMkLst>
        </pc:picChg>
      </pc:sldChg>
    </pc:docChg>
  </pc:docChgLst>
  <pc:docChgLst>
    <pc:chgData name="Guest User" userId="S::urn:spo:anon#58e6bfc7a7416642b145726afd9d39eca6463dfc84697a2d345a18d2a5a6d5c3::" providerId="AD" clId="Web-{A19B2F27-4A87-59FF-4263-EB2FB0F41E9F}"/>
    <pc:docChg chg="modSld">
      <pc:chgData name="Guest User" userId="S::urn:spo:anon#58e6bfc7a7416642b145726afd9d39eca6463dfc84697a2d345a18d2a5a6d5c3::" providerId="AD" clId="Web-{A19B2F27-4A87-59FF-4263-EB2FB0F41E9F}" dt="2023-04-24T09:07:35.254" v="7" actId="20577"/>
      <pc:docMkLst>
        <pc:docMk/>
      </pc:docMkLst>
      <pc:sldChg chg="modSp">
        <pc:chgData name="Guest User" userId="S::urn:spo:anon#58e6bfc7a7416642b145726afd9d39eca6463dfc84697a2d345a18d2a5a6d5c3::" providerId="AD" clId="Web-{A19B2F27-4A87-59FF-4263-EB2FB0F41E9F}" dt="2023-04-24T09:07:35.254" v="7" actId="20577"/>
        <pc:sldMkLst>
          <pc:docMk/>
          <pc:sldMk cId="1157885908" sldId="260"/>
        </pc:sldMkLst>
        <pc:spChg chg="mod">
          <ac:chgData name="Guest User" userId="S::urn:spo:anon#58e6bfc7a7416642b145726afd9d39eca6463dfc84697a2d345a18d2a5a6d5c3::" providerId="AD" clId="Web-{A19B2F27-4A87-59FF-4263-EB2FB0F41E9F}" dt="2023-04-24T09:07:35.254" v="7" actId="20577"/>
          <ac:spMkLst>
            <pc:docMk/>
            <pc:sldMk cId="1157885908" sldId="260"/>
            <ac:spMk id="3" creationId="{315D6854-4A58-8055-99A5-6DB9F6143B89}"/>
          </ac:spMkLst>
        </pc:spChg>
      </pc:sldChg>
    </pc:docChg>
  </pc:docChgLst>
  <pc:docChgLst>
    <pc:chgData name="Guest User" userId="S::urn:spo:anon#58e6bfc7a7416642b145726afd9d39eca6463dfc84697a2d345a18d2a5a6d5c3::" providerId="AD" clId="Web-{57AADBB5-FFF9-79F0-46F6-352D89028817}"/>
    <pc:docChg chg="addSld delSld modSld sldOrd modMainMaster">
      <pc:chgData name="Guest User" userId="S::urn:spo:anon#58e6bfc7a7416642b145726afd9d39eca6463dfc84697a2d345a18d2a5a6d5c3::" providerId="AD" clId="Web-{57AADBB5-FFF9-79F0-46F6-352D89028817}" dt="2023-04-23T13:02:02.707" v="748" actId="20577"/>
      <pc:docMkLst>
        <pc:docMk/>
      </pc:docMkLst>
      <pc:sldChg chg="mod">
        <pc:chgData name="Guest User" userId="S::urn:spo:anon#58e6bfc7a7416642b145726afd9d39eca6463dfc84697a2d345a18d2a5a6d5c3::" providerId="AD" clId="Web-{57AADBB5-FFF9-79F0-46F6-352D89028817}" dt="2023-04-23T09:35:13.657" v="306"/>
        <pc:sldMkLst>
          <pc:docMk/>
          <pc:sldMk cId="1840993521" sldId="256"/>
        </pc:sldMkLst>
      </pc:sldChg>
      <pc:sldChg chg="mod">
        <pc:chgData name="Guest User" userId="S::urn:spo:anon#58e6bfc7a7416642b145726afd9d39eca6463dfc84697a2d345a18d2a5a6d5c3::" providerId="AD" clId="Web-{57AADBB5-FFF9-79F0-46F6-352D89028817}" dt="2023-04-23T09:35:13.657" v="306"/>
        <pc:sldMkLst>
          <pc:docMk/>
          <pc:sldMk cId="4003111185" sldId="258"/>
        </pc:sldMkLst>
      </pc:sldChg>
      <pc:sldChg chg="mod">
        <pc:chgData name="Guest User" userId="S::urn:spo:anon#58e6bfc7a7416642b145726afd9d39eca6463dfc84697a2d345a18d2a5a6d5c3::" providerId="AD" clId="Web-{57AADBB5-FFF9-79F0-46F6-352D89028817}" dt="2023-04-23T09:35:13.657" v="306"/>
        <pc:sldMkLst>
          <pc:docMk/>
          <pc:sldMk cId="3474219603" sldId="259"/>
        </pc:sldMkLst>
      </pc:sldChg>
      <pc:sldChg chg="mod">
        <pc:chgData name="Guest User" userId="S::urn:spo:anon#58e6bfc7a7416642b145726afd9d39eca6463dfc84697a2d345a18d2a5a6d5c3::" providerId="AD" clId="Web-{57AADBB5-FFF9-79F0-46F6-352D89028817}" dt="2023-04-23T09:35:13.657" v="306"/>
        <pc:sldMkLst>
          <pc:docMk/>
          <pc:sldMk cId="1157885908" sldId="260"/>
        </pc:sldMkLst>
      </pc:sldChg>
      <pc:sldChg chg="mod">
        <pc:chgData name="Guest User" userId="S::urn:spo:anon#58e6bfc7a7416642b145726afd9d39eca6463dfc84697a2d345a18d2a5a6d5c3::" providerId="AD" clId="Web-{57AADBB5-FFF9-79F0-46F6-352D89028817}" dt="2023-04-23T09:35:13.657" v="306"/>
        <pc:sldMkLst>
          <pc:docMk/>
          <pc:sldMk cId="3514382952" sldId="261"/>
        </pc:sldMkLst>
      </pc:sldChg>
      <pc:sldChg chg="mod">
        <pc:chgData name="Guest User" userId="S::urn:spo:anon#58e6bfc7a7416642b145726afd9d39eca6463dfc84697a2d345a18d2a5a6d5c3::" providerId="AD" clId="Web-{57AADBB5-FFF9-79F0-46F6-352D89028817}" dt="2023-04-23T09:35:13.657" v="306"/>
        <pc:sldMkLst>
          <pc:docMk/>
          <pc:sldMk cId="1533123493" sldId="262"/>
        </pc:sldMkLst>
      </pc:sldChg>
      <pc:sldChg chg="modSp mod">
        <pc:chgData name="Guest User" userId="S::urn:spo:anon#58e6bfc7a7416642b145726afd9d39eca6463dfc84697a2d345a18d2a5a6d5c3::" providerId="AD" clId="Web-{57AADBB5-FFF9-79F0-46F6-352D89028817}" dt="2023-04-23T13:02:02.707" v="748" actId="20577"/>
        <pc:sldMkLst>
          <pc:docMk/>
          <pc:sldMk cId="2292298764" sldId="263"/>
        </pc:sldMkLst>
        <pc:spChg chg="mod">
          <ac:chgData name="Guest User" userId="S::urn:spo:anon#58e6bfc7a7416642b145726afd9d39eca6463dfc84697a2d345a18d2a5a6d5c3::" providerId="AD" clId="Web-{57AADBB5-FFF9-79F0-46F6-352D89028817}" dt="2023-04-23T13:02:02.707" v="748" actId="20577"/>
          <ac:spMkLst>
            <pc:docMk/>
            <pc:sldMk cId="2292298764" sldId="263"/>
            <ac:spMk id="10" creationId="{FD6EB4CC-7FCA-E433-742A-412E91688C93}"/>
          </ac:spMkLst>
        </pc:spChg>
      </pc:sldChg>
      <pc:sldChg chg="mod">
        <pc:chgData name="Guest User" userId="S::urn:spo:anon#58e6bfc7a7416642b145726afd9d39eca6463dfc84697a2d345a18d2a5a6d5c3::" providerId="AD" clId="Web-{57AADBB5-FFF9-79F0-46F6-352D89028817}" dt="2023-04-23T09:35:13.657" v="306"/>
        <pc:sldMkLst>
          <pc:docMk/>
          <pc:sldMk cId="1222257734" sldId="264"/>
        </pc:sldMkLst>
      </pc:sldChg>
      <pc:sldChg chg="addSp modSp mod">
        <pc:chgData name="Guest User" userId="S::urn:spo:anon#58e6bfc7a7416642b145726afd9d39eca6463dfc84697a2d345a18d2a5a6d5c3::" providerId="AD" clId="Web-{57AADBB5-FFF9-79F0-46F6-352D89028817}" dt="2023-04-23T10:06:16.762" v="476" actId="14100"/>
        <pc:sldMkLst>
          <pc:docMk/>
          <pc:sldMk cId="739370903" sldId="265"/>
        </pc:sldMkLst>
        <pc:picChg chg="add mod">
          <ac:chgData name="Guest User" userId="S::urn:spo:anon#58e6bfc7a7416642b145726afd9d39eca6463dfc84697a2d345a18d2a5a6d5c3::" providerId="AD" clId="Web-{57AADBB5-FFF9-79F0-46F6-352D89028817}" dt="2023-04-23T10:06:16.762" v="476" actId="14100"/>
          <ac:picMkLst>
            <pc:docMk/>
            <pc:sldMk cId="739370903" sldId="265"/>
            <ac:picMk id="3" creationId="{1360B320-93B2-96D8-43A6-1F7FFD1A3C6A}"/>
          </ac:picMkLst>
        </pc:picChg>
      </pc:sldChg>
      <pc:sldChg chg="mod">
        <pc:chgData name="Guest User" userId="S::urn:spo:anon#58e6bfc7a7416642b145726afd9d39eca6463dfc84697a2d345a18d2a5a6d5c3::" providerId="AD" clId="Web-{57AADBB5-FFF9-79F0-46F6-352D89028817}" dt="2023-04-23T09:35:13.657" v="306"/>
        <pc:sldMkLst>
          <pc:docMk/>
          <pc:sldMk cId="2346160564" sldId="266"/>
        </pc:sldMkLst>
      </pc:sldChg>
      <pc:sldChg chg="mod">
        <pc:chgData name="Guest User" userId="S::urn:spo:anon#58e6bfc7a7416642b145726afd9d39eca6463dfc84697a2d345a18d2a5a6d5c3::" providerId="AD" clId="Web-{57AADBB5-FFF9-79F0-46F6-352D89028817}" dt="2023-04-23T09:35:13.657" v="306"/>
        <pc:sldMkLst>
          <pc:docMk/>
          <pc:sldMk cId="622627634" sldId="267"/>
        </pc:sldMkLst>
      </pc:sldChg>
      <pc:sldChg chg="mod">
        <pc:chgData name="Guest User" userId="S::urn:spo:anon#58e6bfc7a7416642b145726afd9d39eca6463dfc84697a2d345a18d2a5a6d5c3::" providerId="AD" clId="Web-{57AADBB5-FFF9-79F0-46F6-352D89028817}" dt="2023-04-23T09:35:13.657" v="306"/>
        <pc:sldMkLst>
          <pc:docMk/>
          <pc:sldMk cId="4043529386" sldId="268"/>
        </pc:sldMkLst>
      </pc:sldChg>
      <pc:sldChg chg="mod">
        <pc:chgData name="Guest User" userId="S::urn:spo:anon#58e6bfc7a7416642b145726afd9d39eca6463dfc84697a2d345a18d2a5a6d5c3::" providerId="AD" clId="Web-{57AADBB5-FFF9-79F0-46F6-352D89028817}" dt="2023-04-23T09:35:13.657" v="306"/>
        <pc:sldMkLst>
          <pc:docMk/>
          <pc:sldMk cId="1221093890" sldId="269"/>
        </pc:sldMkLst>
      </pc:sldChg>
      <pc:sldChg chg="mod">
        <pc:chgData name="Guest User" userId="S::urn:spo:anon#58e6bfc7a7416642b145726afd9d39eca6463dfc84697a2d345a18d2a5a6d5c3::" providerId="AD" clId="Web-{57AADBB5-FFF9-79F0-46F6-352D89028817}" dt="2023-04-23T09:35:13.657" v="306"/>
        <pc:sldMkLst>
          <pc:docMk/>
          <pc:sldMk cId="1405935740" sldId="270"/>
        </pc:sldMkLst>
      </pc:sldChg>
      <pc:sldChg chg="mod">
        <pc:chgData name="Guest User" userId="S::urn:spo:anon#58e6bfc7a7416642b145726afd9d39eca6463dfc84697a2d345a18d2a5a6d5c3::" providerId="AD" clId="Web-{57AADBB5-FFF9-79F0-46F6-352D89028817}" dt="2023-04-23T09:35:13.657" v="306"/>
        <pc:sldMkLst>
          <pc:docMk/>
          <pc:sldMk cId="1343703158" sldId="271"/>
        </pc:sldMkLst>
      </pc:sldChg>
      <pc:sldChg chg="mod">
        <pc:chgData name="Guest User" userId="S::urn:spo:anon#58e6bfc7a7416642b145726afd9d39eca6463dfc84697a2d345a18d2a5a6d5c3::" providerId="AD" clId="Web-{57AADBB5-FFF9-79F0-46F6-352D89028817}" dt="2023-04-23T09:35:13.657" v="306"/>
        <pc:sldMkLst>
          <pc:docMk/>
          <pc:sldMk cId="1823547205" sldId="272"/>
        </pc:sldMkLst>
      </pc:sldChg>
      <pc:sldChg chg="mod">
        <pc:chgData name="Guest User" userId="S::urn:spo:anon#58e6bfc7a7416642b145726afd9d39eca6463dfc84697a2d345a18d2a5a6d5c3::" providerId="AD" clId="Web-{57AADBB5-FFF9-79F0-46F6-352D89028817}" dt="2023-04-23T09:35:13.657" v="306"/>
        <pc:sldMkLst>
          <pc:docMk/>
          <pc:sldMk cId="2595203787" sldId="273"/>
        </pc:sldMkLst>
      </pc:sldChg>
      <pc:sldChg chg="addSp delSp modSp mod">
        <pc:chgData name="Guest User" userId="S::urn:spo:anon#58e6bfc7a7416642b145726afd9d39eca6463dfc84697a2d345a18d2a5a6d5c3::" providerId="AD" clId="Web-{57AADBB5-FFF9-79F0-46F6-352D89028817}" dt="2023-04-23T12:17:09.750" v="729" actId="1076"/>
        <pc:sldMkLst>
          <pc:docMk/>
          <pc:sldMk cId="3269801264" sldId="274"/>
        </pc:sldMkLst>
        <pc:spChg chg="mod">
          <ac:chgData name="Guest User" userId="S::urn:spo:anon#58e6bfc7a7416642b145726afd9d39eca6463dfc84697a2d345a18d2a5a6d5c3::" providerId="AD" clId="Web-{57AADBB5-FFF9-79F0-46F6-352D89028817}" dt="2023-04-23T10:22:01.940" v="571" actId="20577"/>
          <ac:spMkLst>
            <pc:docMk/>
            <pc:sldMk cId="3269801264" sldId="274"/>
            <ac:spMk id="3" creationId="{1F697B63-D8AB-25CA-1F60-EEA85D20EE95}"/>
          </ac:spMkLst>
        </pc:spChg>
        <pc:picChg chg="add del mod">
          <ac:chgData name="Guest User" userId="S::urn:spo:anon#58e6bfc7a7416642b145726afd9d39eca6463dfc84697a2d345a18d2a5a6d5c3::" providerId="AD" clId="Web-{57AADBB5-FFF9-79F0-46F6-352D89028817}" dt="2023-04-23T09:14:53.066" v="70" actId="1076"/>
          <ac:picMkLst>
            <pc:docMk/>
            <pc:sldMk cId="3269801264" sldId="274"/>
            <ac:picMk id="4" creationId="{81E24428-784D-6217-43B0-EDC7B2D1E4A8}"/>
          </ac:picMkLst>
        </pc:picChg>
        <pc:picChg chg="add del mod">
          <ac:chgData name="Guest User" userId="S::urn:spo:anon#58e6bfc7a7416642b145726afd9d39eca6463dfc84697a2d345a18d2a5a6d5c3::" providerId="AD" clId="Web-{57AADBB5-FFF9-79F0-46F6-352D89028817}" dt="2023-04-23T12:16:37.858" v="725"/>
          <ac:picMkLst>
            <pc:docMk/>
            <pc:sldMk cId="3269801264" sldId="274"/>
            <ac:picMk id="5" creationId="{6D6C5C19-EBDE-039D-6B3F-92534FB7AAFF}"/>
          </ac:picMkLst>
        </pc:picChg>
        <pc:picChg chg="del mod">
          <ac:chgData name="Guest User" userId="S::urn:spo:anon#58e6bfc7a7416642b145726afd9d39eca6463dfc84697a2d345a18d2a5a6d5c3::" providerId="AD" clId="Web-{57AADBB5-FFF9-79F0-46F6-352D89028817}" dt="2023-04-23T09:20:52.278" v="139"/>
          <ac:picMkLst>
            <pc:docMk/>
            <pc:sldMk cId="3269801264" sldId="274"/>
            <ac:picMk id="5" creationId="{A2873D60-BB08-5865-5D31-D8746EFCF34E}"/>
          </ac:picMkLst>
        </pc:picChg>
        <pc:picChg chg="add del mod">
          <ac:chgData name="Guest User" userId="S::urn:spo:anon#58e6bfc7a7416642b145726afd9d39eca6463dfc84697a2d345a18d2a5a6d5c3::" providerId="AD" clId="Web-{57AADBB5-FFF9-79F0-46F6-352D89028817}" dt="2023-04-23T10:20:57.454" v="560"/>
          <ac:picMkLst>
            <pc:docMk/>
            <pc:sldMk cId="3269801264" sldId="274"/>
            <ac:picMk id="6" creationId="{B2406FBA-5FC3-296A-087C-76FEF5675D64}"/>
          </ac:picMkLst>
        </pc:picChg>
        <pc:picChg chg="add mod">
          <ac:chgData name="Guest User" userId="S::urn:spo:anon#58e6bfc7a7416642b145726afd9d39eca6463dfc84697a2d345a18d2a5a6d5c3::" providerId="AD" clId="Web-{57AADBB5-FFF9-79F0-46F6-352D89028817}" dt="2023-04-23T12:17:09.750" v="729" actId="1076"/>
          <ac:picMkLst>
            <pc:docMk/>
            <pc:sldMk cId="3269801264" sldId="274"/>
            <ac:picMk id="6" creationId="{E739B0CF-6308-79CB-5633-F2579C52EB1F}"/>
          </ac:picMkLst>
        </pc:picChg>
        <pc:picChg chg="add mod">
          <ac:chgData name="Guest User" userId="S::urn:spo:anon#58e6bfc7a7416642b145726afd9d39eca6463dfc84697a2d345a18d2a5a6d5c3::" providerId="AD" clId="Web-{57AADBB5-FFF9-79F0-46F6-352D89028817}" dt="2023-04-23T10:22:56.097" v="579" actId="1076"/>
          <ac:picMkLst>
            <pc:docMk/>
            <pc:sldMk cId="3269801264" sldId="274"/>
            <ac:picMk id="7" creationId="{9B87283F-5677-E93E-3DB8-EEED54B2F0D3}"/>
          </ac:picMkLst>
        </pc:picChg>
        <pc:picChg chg="add del mod">
          <ac:chgData name="Guest User" userId="S::urn:spo:anon#58e6bfc7a7416642b145726afd9d39eca6463dfc84697a2d345a18d2a5a6d5c3::" providerId="AD" clId="Web-{57AADBB5-FFF9-79F0-46F6-352D89028817}" dt="2023-04-23T10:38:45.064" v="708"/>
          <ac:picMkLst>
            <pc:docMk/>
            <pc:sldMk cId="3269801264" sldId="274"/>
            <ac:picMk id="8" creationId="{6B5EA2BF-9A73-70AE-7362-62843EBD7AAB}"/>
          </ac:picMkLst>
        </pc:picChg>
        <pc:picChg chg="del mod">
          <ac:chgData name="Guest User" userId="S::urn:spo:anon#58e6bfc7a7416642b145726afd9d39eca6463dfc84697a2d345a18d2a5a6d5c3::" providerId="AD" clId="Web-{57AADBB5-FFF9-79F0-46F6-352D89028817}" dt="2023-04-23T09:21:23.825" v="145"/>
          <ac:picMkLst>
            <pc:docMk/>
            <pc:sldMk cId="3269801264" sldId="274"/>
            <ac:picMk id="14338" creationId="{7AB380BE-C54E-76F0-40CB-10B907541974}"/>
          </ac:picMkLst>
        </pc:picChg>
        <pc:picChg chg="del mod">
          <ac:chgData name="Guest User" userId="S::urn:spo:anon#58e6bfc7a7416642b145726afd9d39eca6463dfc84697a2d345a18d2a5a6d5c3::" providerId="AD" clId="Web-{57AADBB5-FFF9-79F0-46F6-352D89028817}" dt="2023-04-23T09:20:43.137" v="136"/>
          <ac:picMkLst>
            <pc:docMk/>
            <pc:sldMk cId="3269801264" sldId="274"/>
            <ac:picMk id="14340" creationId="{EBE383CA-A3D2-1E00-11CA-7E6D2F66709E}"/>
          </ac:picMkLst>
        </pc:picChg>
      </pc:sldChg>
      <pc:sldChg chg="mod">
        <pc:chgData name="Guest User" userId="S::urn:spo:anon#58e6bfc7a7416642b145726afd9d39eca6463dfc84697a2d345a18d2a5a6d5c3::" providerId="AD" clId="Web-{57AADBB5-FFF9-79F0-46F6-352D89028817}" dt="2023-04-23T09:35:13.657" v="306"/>
        <pc:sldMkLst>
          <pc:docMk/>
          <pc:sldMk cId="1420215292" sldId="275"/>
        </pc:sldMkLst>
      </pc:sldChg>
      <pc:sldChg chg="mod">
        <pc:chgData name="Guest User" userId="S::urn:spo:anon#58e6bfc7a7416642b145726afd9d39eca6463dfc84697a2d345a18d2a5a6d5c3::" providerId="AD" clId="Web-{57AADBB5-FFF9-79F0-46F6-352D89028817}" dt="2023-04-23T09:35:13.657" v="306"/>
        <pc:sldMkLst>
          <pc:docMk/>
          <pc:sldMk cId="183740030" sldId="276"/>
        </pc:sldMkLst>
      </pc:sldChg>
      <pc:sldChg chg="mod">
        <pc:chgData name="Guest User" userId="S::urn:spo:anon#58e6bfc7a7416642b145726afd9d39eca6463dfc84697a2d345a18d2a5a6d5c3::" providerId="AD" clId="Web-{57AADBB5-FFF9-79F0-46F6-352D89028817}" dt="2023-04-23T09:35:13.657" v="306"/>
        <pc:sldMkLst>
          <pc:docMk/>
          <pc:sldMk cId="2224848263" sldId="277"/>
        </pc:sldMkLst>
      </pc:sldChg>
      <pc:sldChg chg="addSp modSp mod modShow">
        <pc:chgData name="Guest User" userId="S::urn:spo:anon#58e6bfc7a7416642b145726afd9d39eca6463dfc84697a2d345a18d2a5a6d5c3::" providerId="AD" clId="Web-{57AADBB5-FFF9-79F0-46F6-352D89028817}" dt="2023-04-23T10:39:22.893" v="716"/>
        <pc:sldMkLst>
          <pc:docMk/>
          <pc:sldMk cId="33077455" sldId="278"/>
        </pc:sldMkLst>
        <pc:picChg chg="add mod">
          <ac:chgData name="Guest User" userId="S::urn:spo:anon#58e6bfc7a7416642b145726afd9d39eca6463dfc84697a2d345a18d2a5a6d5c3::" providerId="AD" clId="Web-{57AADBB5-FFF9-79F0-46F6-352D89028817}" dt="2023-04-23T10:39:22.893" v="716"/>
          <ac:picMkLst>
            <pc:docMk/>
            <pc:sldMk cId="33077455" sldId="278"/>
            <ac:picMk id="4" creationId="{9CBB3AF0-D51B-809F-F5AF-E39C85CEB245}"/>
          </ac:picMkLst>
        </pc:picChg>
      </pc:sldChg>
      <pc:sldChg chg="mod">
        <pc:chgData name="Guest User" userId="S::urn:spo:anon#58e6bfc7a7416642b145726afd9d39eca6463dfc84697a2d345a18d2a5a6d5c3::" providerId="AD" clId="Web-{57AADBB5-FFF9-79F0-46F6-352D89028817}" dt="2023-04-23T09:35:13.657" v="306"/>
        <pc:sldMkLst>
          <pc:docMk/>
          <pc:sldMk cId="921513823" sldId="279"/>
        </pc:sldMkLst>
      </pc:sldChg>
      <pc:sldChg chg="mod">
        <pc:chgData name="Guest User" userId="S::urn:spo:anon#58e6bfc7a7416642b145726afd9d39eca6463dfc84697a2d345a18d2a5a6d5c3::" providerId="AD" clId="Web-{57AADBB5-FFF9-79F0-46F6-352D89028817}" dt="2023-04-23T09:35:13.657" v="306"/>
        <pc:sldMkLst>
          <pc:docMk/>
          <pc:sldMk cId="3049233783" sldId="280"/>
        </pc:sldMkLst>
      </pc:sldChg>
      <pc:sldChg chg="mod">
        <pc:chgData name="Guest User" userId="S::urn:spo:anon#58e6bfc7a7416642b145726afd9d39eca6463dfc84697a2d345a18d2a5a6d5c3::" providerId="AD" clId="Web-{57AADBB5-FFF9-79F0-46F6-352D89028817}" dt="2023-04-23T09:35:13.657" v="306"/>
        <pc:sldMkLst>
          <pc:docMk/>
          <pc:sldMk cId="194700436" sldId="281"/>
        </pc:sldMkLst>
      </pc:sldChg>
      <pc:sldChg chg="mod">
        <pc:chgData name="Guest User" userId="S::urn:spo:anon#58e6bfc7a7416642b145726afd9d39eca6463dfc84697a2d345a18d2a5a6d5c3::" providerId="AD" clId="Web-{57AADBB5-FFF9-79F0-46F6-352D89028817}" dt="2023-04-23T09:35:13.657" v="306"/>
        <pc:sldMkLst>
          <pc:docMk/>
          <pc:sldMk cId="2404754197" sldId="282"/>
        </pc:sldMkLst>
      </pc:sldChg>
      <pc:sldChg chg="mod">
        <pc:chgData name="Guest User" userId="S::urn:spo:anon#58e6bfc7a7416642b145726afd9d39eca6463dfc84697a2d345a18d2a5a6d5c3::" providerId="AD" clId="Web-{57AADBB5-FFF9-79F0-46F6-352D89028817}" dt="2023-04-23T09:35:13.657" v="306"/>
        <pc:sldMkLst>
          <pc:docMk/>
          <pc:sldMk cId="2236487157" sldId="283"/>
        </pc:sldMkLst>
      </pc:sldChg>
      <pc:sldChg chg="mod">
        <pc:chgData name="Guest User" userId="S::urn:spo:anon#58e6bfc7a7416642b145726afd9d39eca6463dfc84697a2d345a18d2a5a6d5c3::" providerId="AD" clId="Web-{57AADBB5-FFF9-79F0-46F6-352D89028817}" dt="2023-04-23T09:35:13.657" v="306"/>
        <pc:sldMkLst>
          <pc:docMk/>
          <pc:sldMk cId="2225113418" sldId="284"/>
        </pc:sldMkLst>
      </pc:sldChg>
      <pc:sldChg chg="mod modShow">
        <pc:chgData name="Guest User" userId="S::urn:spo:anon#58e6bfc7a7416642b145726afd9d39eca6463dfc84697a2d345a18d2a5a6d5c3::" providerId="AD" clId="Web-{57AADBB5-FFF9-79F0-46F6-352D89028817}" dt="2023-04-23T09:35:13.657" v="306"/>
        <pc:sldMkLst>
          <pc:docMk/>
          <pc:sldMk cId="2531506379" sldId="285"/>
        </pc:sldMkLst>
      </pc:sldChg>
      <pc:sldChg chg="mod">
        <pc:chgData name="Guest User" userId="S::urn:spo:anon#58e6bfc7a7416642b145726afd9d39eca6463dfc84697a2d345a18d2a5a6d5c3::" providerId="AD" clId="Web-{57AADBB5-FFF9-79F0-46F6-352D89028817}" dt="2023-04-23T09:35:13.657" v="306"/>
        <pc:sldMkLst>
          <pc:docMk/>
          <pc:sldMk cId="2943185653" sldId="286"/>
        </pc:sldMkLst>
      </pc:sldChg>
      <pc:sldChg chg="mod">
        <pc:chgData name="Guest User" userId="S::urn:spo:anon#58e6bfc7a7416642b145726afd9d39eca6463dfc84697a2d345a18d2a5a6d5c3::" providerId="AD" clId="Web-{57AADBB5-FFF9-79F0-46F6-352D89028817}" dt="2023-04-23T09:35:13.657" v="306"/>
        <pc:sldMkLst>
          <pc:docMk/>
          <pc:sldMk cId="1613654333" sldId="287"/>
        </pc:sldMkLst>
      </pc:sldChg>
      <pc:sldChg chg="addSp delSp modSp mod">
        <pc:chgData name="Guest User" userId="S::urn:spo:anon#58e6bfc7a7416642b145726afd9d39eca6463dfc84697a2d345a18d2a5a6d5c3::" providerId="AD" clId="Web-{57AADBB5-FFF9-79F0-46F6-352D89028817}" dt="2023-04-23T12:16:12.622" v="720" actId="1076"/>
        <pc:sldMkLst>
          <pc:docMk/>
          <pc:sldMk cId="3096164119" sldId="288"/>
        </pc:sldMkLst>
        <pc:spChg chg="mod">
          <ac:chgData name="Guest User" userId="S::urn:spo:anon#58e6bfc7a7416642b145726afd9d39eca6463dfc84697a2d345a18d2a5a6d5c3::" providerId="AD" clId="Web-{57AADBB5-FFF9-79F0-46F6-352D89028817}" dt="2023-04-23T10:10:44.393" v="490" actId="20577"/>
          <ac:spMkLst>
            <pc:docMk/>
            <pc:sldMk cId="3096164119" sldId="288"/>
            <ac:spMk id="2" creationId="{6C9E3AB3-9DDC-F761-1E94-8E639FD6ECE9}"/>
          </ac:spMkLst>
        </pc:spChg>
        <pc:spChg chg="del mod">
          <ac:chgData name="Guest User" userId="S::urn:spo:anon#58e6bfc7a7416642b145726afd9d39eca6463dfc84697a2d345a18d2a5a6d5c3::" providerId="AD" clId="Web-{57AADBB5-FFF9-79F0-46F6-352D89028817}" dt="2023-04-23T10:10:41.237" v="487"/>
          <ac:spMkLst>
            <pc:docMk/>
            <pc:sldMk cId="3096164119" sldId="288"/>
            <ac:spMk id="3" creationId="{99E504EE-B953-239B-2A41-D7689B37A03C}"/>
          </ac:spMkLst>
        </pc:spChg>
        <pc:spChg chg="add del mod">
          <ac:chgData name="Guest User" userId="S::urn:spo:anon#58e6bfc7a7416642b145726afd9d39eca6463dfc84697a2d345a18d2a5a6d5c3::" providerId="AD" clId="Web-{57AADBB5-FFF9-79F0-46F6-352D89028817}" dt="2023-04-23T10:10:46.971" v="491"/>
          <ac:spMkLst>
            <pc:docMk/>
            <pc:sldMk cId="3096164119" sldId="288"/>
            <ac:spMk id="9" creationId="{4DA4583F-9C06-A714-18AF-A80CEC332FF5}"/>
          </ac:spMkLst>
        </pc:spChg>
        <pc:picChg chg="add del mod">
          <ac:chgData name="Guest User" userId="S::urn:spo:anon#58e6bfc7a7416642b145726afd9d39eca6463dfc84697a2d345a18d2a5a6d5c3::" providerId="AD" clId="Web-{57AADBB5-FFF9-79F0-46F6-352D89028817}" dt="2023-04-23T12:16:06.888" v="718"/>
          <ac:picMkLst>
            <pc:docMk/>
            <pc:sldMk cId="3096164119" sldId="288"/>
            <ac:picMk id="4" creationId="{75B4AFA4-9188-45C8-AE51-FFF4FABB72A0}"/>
          </ac:picMkLst>
        </pc:picChg>
        <pc:picChg chg="add mod">
          <ac:chgData name="Guest User" userId="S::urn:spo:anon#58e6bfc7a7416642b145726afd9d39eca6463dfc84697a2d345a18d2a5a6d5c3::" providerId="AD" clId="Web-{57AADBB5-FFF9-79F0-46F6-352D89028817}" dt="2023-04-23T12:16:12.622" v="720" actId="1076"/>
          <ac:picMkLst>
            <pc:docMk/>
            <pc:sldMk cId="3096164119" sldId="288"/>
            <ac:picMk id="5" creationId="{C066CC98-38A5-87FD-A5E5-806983C8F809}"/>
          </ac:picMkLst>
        </pc:picChg>
        <pc:picChg chg="add del mod">
          <ac:chgData name="Guest User" userId="S::urn:spo:anon#58e6bfc7a7416642b145726afd9d39eca6463dfc84697a2d345a18d2a5a6d5c3::" providerId="AD" clId="Web-{57AADBB5-FFF9-79F0-46F6-352D89028817}" dt="2023-04-23T10:12:44.115" v="510"/>
          <ac:picMkLst>
            <pc:docMk/>
            <pc:sldMk cId="3096164119" sldId="288"/>
            <ac:picMk id="6" creationId="{BE5CBF17-BAB9-4AC7-6D29-37A72D0431AA}"/>
          </ac:picMkLst>
        </pc:picChg>
        <pc:picChg chg="add mod ord">
          <ac:chgData name="Guest User" userId="S::urn:spo:anon#58e6bfc7a7416642b145726afd9d39eca6463dfc84697a2d345a18d2a5a6d5c3::" providerId="AD" clId="Web-{57AADBB5-FFF9-79F0-46F6-352D89028817}" dt="2023-04-23T10:14:50.774" v="536"/>
          <ac:picMkLst>
            <pc:docMk/>
            <pc:sldMk cId="3096164119" sldId="288"/>
            <ac:picMk id="7" creationId="{2D90D34E-939B-B4DF-A967-B07FF6D164D8}"/>
          </ac:picMkLst>
        </pc:picChg>
        <pc:picChg chg="add del mod">
          <ac:chgData name="Guest User" userId="S::urn:spo:anon#58e6bfc7a7416642b145726afd9d39eca6463dfc84697a2d345a18d2a5a6d5c3::" providerId="AD" clId="Web-{57AADBB5-FFF9-79F0-46F6-352D89028817}" dt="2023-04-23T10:15:09.915" v="539"/>
          <ac:picMkLst>
            <pc:docMk/>
            <pc:sldMk cId="3096164119" sldId="288"/>
            <ac:picMk id="10" creationId="{B3445358-5931-2D1C-46E9-35ABF60ACD58}"/>
          </ac:picMkLst>
        </pc:picChg>
        <pc:picChg chg="add mod ord">
          <ac:chgData name="Guest User" userId="S::urn:spo:anon#58e6bfc7a7416642b145726afd9d39eca6463dfc84697a2d345a18d2a5a6d5c3::" providerId="AD" clId="Web-{57AADBB5-FFF9-79F0-46F6-352D89028817}" dt="2023-04-23T10:14:43.008" v="532"/>
          <ac:picMkLst>
            <pc:docMk/>
            <pc:sldMk cId="3096164119" sldId="288"/>
            <ac:picMk id="11" creationId="{FF27D4BD-36A2-0824-3848-D3FD196C6290}"/>
          </ac:picMkLst>
        </pc:picChg>
      </pc:sldChg>
      <pc:sldChg chg="addSp modSp mod">
        <pc:chgData name="Guest User" userId="S::urn:spo:anon#58e6bfc7a7416642b145726afd9d39eca6463dfc84697a2d345a18d2a5a6d5c3::" providerId="AD" clId="Web-{57AADBB5-FFF9-79F0-46F6-352D89028817}" dt="2023-04-23T10:04:34.463" v="469"/>
        <pc:sldMkLst>
          <pc:docMk/>
          <pc:sldMk cId="1604489454" sldId="289"/>
        </pc:sldMkLst>
        <pc:spChg chg="mod">
          <ac:chgData name="Guest User" userId="S::urn:spo:anon#58e6bfc7a7416642b145726afd9d39eca6463dfc84697a2d345a18d2a5a6d5c3::" providerId="AD" clId="Web-{57AADBB5-FFF9-79F0-46F6-352D89028817}" dt="2023-04-23T10:02:53.398" v="455" actId="20577"/>
          <ac:spMkLst>
            <pc:docMk/>
            <pc:sldMk cId="1604489454" sldId="289"/>
            <ac:spMk id="6" creationId="{C09CBA39-012C-71D0-4E06-97DB8BBC3B73}"/>
          </ac:spMkLst>
        </pc:spChg>
        <pc:picChg chg="add mod">
          <ac:chgData name="Guest User" userId="S::urn:spo:anon#58e6bfc7a7416642b145726afd9d39eca6463dfc84697a2d345a18d2a5a6d5c3::" providerId="AD" clId="Web-{57AADBB5-FFF9-79F0-46F6-352D89028817}" dt="2023-04-23T10:04:34.463" v="469"/>
          <ac:picMkLst>
            <pc:docMk/>
            <pc:sldMk cId="1604489454" sldId="289"/>
            <ac:picMk id="5" creationId="{82519F9B-19CB-8817-BF81-3D0CA38CAFE1}"/>
          </ac:picMkLst>
        </pc:picChg>
        <pc:picChg chg="add mod">
          <ac:chgData name="Guest User" userId="S::urn:spo:anon#58e6bfc7a7416642b145726afd9d39eca6463dfc84697a2d345a18d2a5a6d5c3::" providerId="AD" clId="Web-{57AADBB5-FFF9-79F0-46F6-352D89028817}" dt="2023-04-23T10:04:32.431" v="468"/>
          <ac:picMkLst>
            <pc:docMk/>
            <pc:sldMk cId="1604489454" sldId="289"/>
            <ac:picMk id="7" creationId="{5B682341-D543-1BDE-379B-6FAAB9B5E4F4}"/>
          </ac:picMkLst>
        </pc:picChg>
        <pc:picChg chg="mod">
          <ac:chgData name="Guest User" userId="S::urn:spo:anon#58e6bfc7a7416642b145726afd9d39eca6463dfc84697a2d345a18d2a5a6d5c3::" providerId="AD" clId="Web-{57AADBB5-FFF9-79F0-46F6-352D89028817}" dt="2023-04-23T10:02:54.460" v="456" actId="1076"/>
          <ac:picMkLst>
            <pc:docMk/>
            <pc:sldMk cId="1604489454" sldId="289"/>
            <ac:picMk id="9" creationId="{273DA528-FC2E-C7E5-A051-6869ABCC5FA0}"/>
          </ac:picMkLst>
        </pc:picChg>
      </pc:sldChg>
      <pc:sldChg chg="mod">
        <pc:chgData name="Guest User" userId="S::urn:spo:anon#58e6bfc7a7416642b145726afd9d39eca6463dfc84697a2d345a18d2a5a6d5c3::" providerId="AD" clId="Web-{57AADBB5-FFF9-79F0-46F6-352D89028817}" dt="2023-04-23T09:35:13.657" v="306"/>
        <pc:sldMkLst>
          <pc:docMk/>
          <pc:sldMk cId="3246173486" sldId="290"/>
        </pc:sldMkLst>
      </pc:sldChg>
      <pc:sldChg chg="modSp mod">
        <pc:chgData name="Guest User" userId="S::urn:spo:anon#58e6bfc7a7416642b145726afd9d39eca6463dfc84697a2d345a18d2a5a6d5c3::" providerId="AD" clId="Web-{57AADBB5-FFF9-79F0-46F6-352D89028817}" dt="2023-04-23T09:35:13.657" v="306"/>
        <pc:sldMkLst>
          <pc:docMk/>
          <pc:sldMk cId="1308320745" sldId="291"/>
        </pc:sldMkLst>
        <pc:spChg chg="mod">
          <ac:chgData name="Guest User" userId="S::urn:spo:anon#58e6bfc7a7416642b145726afd9d39eca6463dfc84697a2d345a18d2a5a6d5c3::" providerId="AD" clId="Web-{57AADBB5-FFF9-79F0-46F6-352D89028817}" dt="2023-04-23T09:13:12.408" v="34" actId="20577"/>
          <ac:spMkLst>
            <pc:docMk/>
            <pc:sldMk cId="1308320745" sldId="291"/>
            <ac:spMk id="2" creationId="{48BF033A-B07F-7B9F-593C-50A0939A347D}"/>
          </ac:spMkLst>
        </pc:spChg>
      </pc:sldChg>
      <pc:sldChg chg="addSp delSp modSp mod">
        <pc:chgData name="Guest User" userId="S::urn:spo:anon#58e6bfc7a7416642b145726afd9d39eca6463dfc84697a2d345a18d2a5a6d5c3::" providerId="AD" clId="Web-{57AADBB5-FFF9-79F0-46F6-352D89028817}" dt="2023-04-23T09:35:13.657" v="306"/>
        <pc:sldMkLst>
          <pc:docMk/>
          <pc:sldMk cId="1460001966" sldId="292"/>
        </pc:sldMkLst>
        <pc:spChg chg="add mod">
          <ac:chgData name="Guest User" userId="S::urn:spo:anon#58e6bfc7a7416642b145726afd9d39eca6463dfc84697a2d345a18d2a5a6d5c3::" providerId="AD" clId="Web-{57AADBB5-FFF9-79F0-46F6-352D89028817}" dt="2023-04-23T09:09:22.481" v="9" actId="14100"/>
          <ac:spMkLst>
            <pc:docMk/>
            <pc:sldMk cId="1460001966" sldId="292"/>
            <ac:spMk id="3" creationId="{B013B21F-932F-08AF-B137-1EB77373C324}"/>
          </ac:spMkLst>
        </pc:spChg>
        <pc:spChg chg="add mod">
          <ac:chgData name="Guest User" userId="S::urn:spo:anon#58e6bfc7a7416642b145726afd9d39eca6463dfc84697a2d345a18d2a5a6d5c3::" providerId="AD" clId="Web-{57AADBB5-FFF9-79F0-46F6-352D89028817}" dt="2023-04-23T09:10:33.420" v="32" actId="1076"/>
          <ac:spMkLst>
            <pc:docMk/>
            <pc:sldMk cId="1460001966" sldId="292"/>
            <ac:spMk id="4" creationId="{9461D01F-8E14-D7E2-549C-2B8F133CFFBA}"/>
          </ac:spMkLst>
        </pc:spChg>
        <pc:spChg chg="add del mod">
          <ac:chgData name="Guest User" userId="S::urn:spo:anon#58e6bfc7a7416642b145726afd9d39eca6463dfc84697a2d345a18d2a5a6d5c3::" providerId="AD" clId="Web-{57AADBB5-FFF9-79F0-46F6-352D89028817}" dt="2023-04-23T09:10:31.514" v="31"/>
          <ac:spMkLst>
            <pc:docMk/>
            <pc:sldMk cId="1460001966" sldId="292"/>
            <ac:spMk id="5" creationId="{3EA47029-F38E-843A-FB32-966B8D47DF4D}"/>
          </ac:spMkLst>
        </pc:spChg>
        <pc:spChg chg="mod">
          <ac:chgData name="Guest User" userId="S::urn:spo:anon#58e6bfc7a7416642b145726afd9d39eca6463dfc84697a2d345a18d2a5a6d5c3::" providerId="AD" clId="Web-{57AADBB5-FFF9-79F0-46F6-352D89028817}" dt="2023-04-23T09:11:58.391" v="33" actId="20577"/>
          <ac:spMkLst>
            <pc:docMk/>
            <pc:sldMk cId="1460001966" sldId="292"/>
            <ac:spMk id="8" creationId="{25B3B334-4DA9-B344-E903-DA3E11CCAECD}"/>
          </ac:spMkLst>
        </pc:spChg>
        <pc:spChg chg="mod">
          <ac:chgData name="Guest User" userId="S::urn:spo:anon#58e6bfc7a7416642b145726afd9d39eca6463dfc84697a2d345a18d2a5a6d5c3::" providerId="AD" clId="Web-{57AADBB5-FFF9-79F0-46F6-352D89028817}" dt="2023-04-23T09:13:27.939" v="35" actId="20577"/>
          <ac:spMkLst>
            <pc:docMk/>
            <pc:sldMk cId="1460001966" sldId="292"/>
            <ac:spMk id="13" creationId="{0259AF30-B4A3-7A9C-9084-CF6BFE7FC3C0}"/>
          </ac:spMkLst>
        </pc:spChg>
        <pc:spChg chg="mod">
          <ac:chgData name="Guest User" userId="S::urn:spo:anon#58e6bfc7a7416642b145726afd9d39eca6463dfc84697a2d345a18d2a5a6d5c3::" providerId="AD" clId="Web-{57AADBB5-FFF9-79F0-46F6-352D89028817}" dt="2023-04-23T09:09:09.699" v="2" actId="1076"/>
          <ac:spMkLst>
            <pc:docMk/>
            <pc:sldMk cId="1460001966" sldId="292"/>
            <ac:spMk id="32" creationId="{9A1CA9EA-B1E2-CFCA-F9FE-A3478FD4AC7F}"/>
          </ac:spMkLst>
        </pc:spChg>
        <pc:picChg chg="mod">
          <ac:chgData name="Guest User" userId="S::urn:spo:anon#58e6bfc7a7416642b145726afd9d39eca6463dfc84697a2d345a18d2a5a6d5c3::" providerId="AD" clId="Web-{57AADBB5-FFF9-79F0-46F6-352D89028817}" dt="2023-04-23T09:09:49.872" v="18" actId="1076"/>
          <ac:picMkLst>
            <pc:docMk/>
            <pc:sldMk cId="1460001966" sldId="292"/>
            <ac:picMk id="21" creationId="{F0335C06-AD93-32F5-C0AC-F9B70AFBD71F}"/>
          </ac:picMkLst>
        </pc:picChg>
        <pc:picChg chg="mod">
          <ac:chgData name="Guest User" userId="S::urn:spo:anon#58e6bfc7a7416642b145726afd9d39eca6463dfc84697a2d345a18d2a5a6d5c3::" providerId="AD" clId="Web-{57AADBB5-FFF9-79F0-46F6-352D89028817}" dt="2023-04-23T09:09:56.044" v="21" actId="1076"/>
          <ac:picMkLst>
            <pc:docMk/>
            <pc:sldMk cId="1460001966" sldId="292"/>
            <ac:picMk id="23" creationId="{707FA4BE-BE9C-241C-C836-54F0E312B3AE}"/>
          </ac:picMkLst>
        </pc:picChg>
        <pc:cxnChg chg="mod">
          <ac:chgData name="Guest User" userId="S::urn:spo:anon#58e6bfc7a7416642b145726afd9d39eca6463dfc84697a2d345a18d2a5a6d5c3::" providerId="AD" clId="Web-{57AADBB5-FFF9-79F0-46F6-352D89028817}" dt="2023-04-23T09:09:54.794" v="20" actId="14100"/>
          <ac:cxnSpMkLst>
            <pc:docMk/>
            <pc:sldMk cId="1460001966" sldId="292"/>
            <ac:cxnSpMk id="22" creationId="{D185D562-F50F-3066-11C5-D81571686249}"/>
          </ac:cxnSpMkLst>
        </pc:cxnChg>
        <pc:cxnChg chg="mod">
          <ac:chgData name="Guest User" userId="S::urn:spo:anon#58e6bfc7a7416642b145726afd9d39eca6463dfc84697a2d345a18d2a5a6d5c3::" providerId="AD" clId="Web-{57AADBB5-FFF9-79F0-46F6-352D89028817}" dt="2023-04-23T09:10:21.498" v="28" actId="14100"/>
          <ac:cxnSpMkLst>
            <pc:docMk/>
            <pc:sldMk cId="1460001966" sldId="292"/>
            <ac:cxnSpMk id="28" creationId="{FC702681-0585-D1E1-208A-988E934B72ED}"/>
          </ac:cxnSpMkLst>
        </pc:cxnChg>
        <pc:cxnChg chg="mod">
          <ac:chgData name="Guest User" userId="S::urn:spo:anon#58e6bfc7a7416642b145726afd9d39eca6463dfc84697a2d345a18d2a5a6d5c3::" providerId="AD" clId="Web-{57AADBB5-FFF9-79F0-46F6-352D89028817}" dt="2023-04-23T09:10:00.107" v="23" actId="14100"/>
          <ac:cxnSpMkLst>
            <pc:docMk/>
            <pc:sldMk cId="1460001966" sldId="292"/>
            <ac:cxnSpMk id="29" creationId="{54DFB687-9896-B2A5-A0C2-174C1C5CCC1B}"/>
          </ac:cxnSpMkLst>
        </pc:cxnChg>
      </pc:sldChg>
      <pc:sldChg chg="addSp delSp modSp add mod ord replId">
        <pc:chgData name="Guest User" userId="S::urn:spo:anon#58e6bfc7a7416642b145726afd9d39eca6463dfc84697a2d345a18d2a5a6d5c3::" providerId="AD" clId="Web-{57AADBB5-FFF9-79F0-46F6-352D89028817}" dt="2023-04-23T10:20:44.047" v="555"/>
        <pc:sldMkLst>
          <pc:docMk/>
          <pc:sldMk cId="1494903803" sldId="293"/>
        </pc:sldMkLst>
        <pc:spChg chg="mod">
          <ac:chgData name="Guest User" userId="S::urn:spo:anon#58e6bfc7a7416642b145726afd9d39eca6463dfc84697a2d345a18d2a5a6d5c3::" providerId="AD" clId="Web-{57AADBB5-FFF9-79F0-46F6-352D89028817}" dt="2023-04-23T09:26:05.613" v="204" actId="20577"/>
          <ac:spMkLst>
            <pc:docMk/>
            <pc:sldMk cId="1494903803" sldId="293"/>
            <ac:spMk id="2" creationId="{6C9E3AB3-9DDC-F761-1E94-8E639FD6ECE9}"/>
          </ac:spMkLst>
        </pc:spChg>
        <pc:spChg chg="mod">
          <ac:chgData name="Guest User" userId="S::urn:spo:anon#58e6bfc7a7416642b145726afd9d39eca6463dfc84697a2d345a18d2a5a6d5c3::" providerId="AD" clId="Web-{57AADBB5-FFF9-79F0-46F6-352D89028817}" dt="2023-04-23T09:26:05.629" v="205" actId="20577"/>
          <ac:spMkLst>
            <pc:docMk/>
            <pc:sldMk cId="1494903803" sldId="293"/>
            <ac:spMk id="3" creationId="{99E504EE-B953-239B-2A41-D7689B37A03C}"/>
          </ac:spMkLst>
        </pc:spChg>
        <pc:spChg chg="add del mod">
          <ac:chgData name="Guest User" userId="S::urn:spo:anon#58e6bfc7a7416642b145726afd9d39eca6463dfc84697a2d345a18d2a5a6d5c3::" providerId="AD" clId="Web-{57AADBB5-FFF9-79F0-46F6-352D89028817}" dt="2023-04-23T09:17:40.211" v="112"/>
          <ac:spMkLst>
            <pc:docMk/>
            <pc:sldMk cId="1494903803" sldId="293"/>
            <ac:spMk id="5" creationId="{2134A674-9E48-2553-12A4-B2DA1E97C7AC}"/>
          </ac:spMkLst>
        </pc:spChg>
        <pc:spChg chg="add mod">
          <ac:chgData name="Guest User" userId="S::urn:spo:anon#58e6bfc7a7416642b145726afd9d39eca6463dfc84697a2d345a18d2a5a6d5c3::" providerId="AD" clId="Web-{57AADBB5-FFF9-79F0-46F6-352D89028817}" dt="2023-04-23T09:26:05.629" v="206" actId="20577"/>
          <ac:spMkLst>
            <pc:docMk/>
            <pc:sldMk cId="1494903803" sldId="293"/>
            <ac:spMk id="7" creationId="{6C701B54-02F7-64EE-FCD0-018B899CF206}"/>
          </ac:spMkLst>
        </pc:spChg>
        <pc:spChg chg="add mod">
          <ac:chgData name="Guest User" userId="S::urn:spo:anon#58e6bfc7a7416642b145726afd9d39eca6463dfc84697a2d345a18d2a5a6d5c3::" providerId="AD" clId="Web-{57AADBB5-FFF9-79F0-46F6-352D89028817}" dt="2023-04-23T09:29:17.586" v="249" actId="1076"/>
          <ac:spMkLst>
            <pc:docMk/>
            <pc:sldMk cId="1494903803" sldId="293"/>
            <ac:spMk id="13" creationId="{C7BC6CDA-C847-AD13-825C-064A2F5A531E}"/>
          </ac:spMkLst>
        </pc:spChg>
        <pc:spChg chg="add mod">
          <ac:chgData name="Guest User" userId="S::urn:spo:anon#58e6bfc7a7416642b145726afd9d39eca6463dfc84697a2d345a18d2a5a6d5c3::" providerId="AD" clId="Web-{57AADBB5-FFF9-79F0-46F6-352D89028817}" dt="2023-04-23T09:29:20.555" v="250" actId="1076"/>
          <ac:spMkLst>
            <pc:docMk/>
            <pc:sldMk cId="1494903803" sldId="293"/>
            <ac:spMk id="14" creationId="{BD8B4412-2AF9-0346-7770-78BCD457109C}"/>
          </ac:spMkLst>
        </pc:spChg>
        <pc:spChg chg="add mod">
          <ac:chgData name="Guest User" userId="S::urn:spo:anon#58e6bfc7a7416642b145726afd9d39eca6463dfc84697a2d345a18d2a5a6d5c3::" providerId="AD" clId="Web-{57AADBB5-FFF9-79F0-46F6-352D89028817}" dt="2023-04-23T09:27:53.115" v="241" actId="1076"/>
          <ac:spMkLst>
            <pc:docMk/>
            <pc:sldMk cId="1494903803" sldId="293"/>
            <ac:spMk id="15" creationId="{B6C14D21-51AB-DB10-B582-C04F67983652}"/>
          </ac:spMkLst>
        </pc:spChg>
        <pc:spChg chg="add mod">
          <ac:chgData name="Guest User" userId="S::urn:spo:anon#58e6bfc7a7416642b145726afd9d39eca6463dfc84697a2d345a18d2a5a6d5c3::" providerId="AD" clId="Web-{57AADBB5-FFF9-79F0-46F6-352D89028817}" dt="2023-04-23T09:29:07.274" v="248" actId="1076"/>
          <ac:spMkLst>
            <pc:docMk/>
            <pc:sldMk cId="1494903803" sldId="293"/>
            <ac:spMk id="16" creationId="{9D6246CC-CED1-761A-E896-88002D42E689}"/>
          </ac:spMkLst>
        </pc:spChg>
        <pc:spChg chg="add mod">
          <ac:chgData name="Guest User" userId="S::urn:spo:anon#58e6bfc7a7416642b145726afd9d39eca6463dfc84697a2d345a18d2a5a6d5c3::" providerId="AD" clId="Web-{57AADBB5-FFF9-79F0-46F6-352D89028817}" dt="2023-04-23T09:28:32.601" v="242" actId="1076"/>
          <ac:spMkLst>
            <pc:docMk/>
            <pc:sldMk cId="1494903803" sldId="293"/>
            <ac:spMk id="17" creationId="{5594138D-DA3F-A9CE-2CDC-6755D483AE48}"/>
          </ac:spMkLst>
        </pc:spChg>
        <pc:picChg chg="add mod">
          <ac:chgData name="Guest User" userId="S::urn:spo:anon#58e6bfc7a7416642b145726afd9d39eca6463dfc84697a2d345a18d2a5a6d5c3::" providerId="AD" clId="Web-{57AADBB5-FFF9-79F0-46F6-352D89028817}" dt="2023-04-23T09:29:27.680" v="251" actId="1076"/>
          <ac:picMkLst>
            <pc:docMk/>
            <pc:sldMk cId="1494903803" sldId="293"/>
            <ac:picMk id="8" creationId="{87E50966-F4A4-52B3-F98D-7910342A27C7}"/>
          </ac:picMkLst>
        </pc:picChg>
        <pc:picChg chg="add mod">
          <ac:chgData name="Guest User" userId="S::urn:spo:anon#58e6bfc7a7416642b145726afd9d39eca6463dfc84697a2d345a18d2a5a6d5c3::" providerId="AD" clId="Web-{57AADBB5-FFF9-79F0-46F6-352D89028817}" dt="2023-04-23T09:25:07.002" v="190" actId="14100"/>
          <ac:picMkLst>
            <pc:docMk/>
            <pc:sldMk cId="1494903803" sldId="293"/>
            <ac:picMk id="9" creationId="{92114EBC-3E30-3649-3770-570FFAB73C27}"/>
          </ac:picMkLst>
        </pc:picChg>
        <pc:picChg chg="add mod">
          <ac:chgData name="Guest User" userId="S::urn:spo:anon#58e6bfc7a7416642b145726afd9d39eca6463dfc84697a2d345a18d2a5a6d5c3::" providerId="AD" clId="Web-{57AADBB5-FFF9-79F0-46F6-352D89028817}" dt="2023-04-23T09:53:49.526" v="408" actId="1076"/>
          <ac:picMkLst>
            <pc:docMk/>
            <pc:sldMk cId="1494903803" sldId="293"/>
            <ac:picMk id="10" creationId="{762C4A83-E1ED-E449-FB2A-39E7974ADDB5}"/>
          </ac:picMkLst>
        </pc:picChg>
        <pc:picChg chg="add mod">
          <ac:chgData name="Guest User" userId="S::urn:spo:anon#58e6bfc7a7416642b145726afd9d39eca6463dfc84697a2d345a18d2a5a6d5c3::" providerId="AD" clId="Web-{57AADBB5-FFF9-79F0-46F6-352D89028817}" dt="2023-04-23T09:25:43.581" v="202" actId="1076"/>
          <ac:picMkLst>
            <pc:docMk/>
            <pc:sldMk cId="1494903803" sldId="293"/>
            <ac:picMk id="11" creationId="{CC828FC8-4260-1D87-2903-0E47EFD9FE0D}"/>
          </ac:picMkLst>
        </pc:picChg>
        <pc:picChg chg="add mod">
          <ac:chgData name="Guest User" userId="S::urn:spo:anon#58e6bfc7a7416642b145726afd9d39eca6463dfc84697a2d345a18d2a5a6d5c3::" providerId="AD" clId="Web-{57AADBB5-FFF9-79F0-46F6-352D89028817}" dt="2023-04-23T09:28:45.211" v="244" actId="1076"/>
          <ac:picMkLst>
            <pc:docMk/>
            <pc:sldMk cId="1494903803" sldId="293"/>
            <ac:picMk id="12" creationId="{E7B7D034-0548-D6AE-CDC8-A7C90DA35F70}"/>
          </ac:picMkLst>
        </pc:picChg>
        <pc:picChg chg="add del mod ord">
          <ac:chgData name="Guest User" userId="S::urn:spo:anon#58e6bfc7a7416642b145726afd9d39eca6463dfc84697a2d345a18d2a5a6d5c3::" providerId="AD" clId="Web-{57AADBB5-FFF9-79F0-46F6-352D89028817}" dt="2023-04-23T09:53:52.932" v="409"/>
          <ac:picMkLst>
            <pc:docMk/>
            <pc:sldMk cId="1494903803" sldId="293"/>
            <ac:picMk id="18" creationId="{3305CC63-F080-A3E7-2B8A-F5C042A886A1}"/>
          </ac:picMkLst>
        </pc:picChg>
        <pc:picChg chg="add del mod">
          <ac:chgData name="Guest User" userId="S::urn:spo:anon#58e6bfc7a7416642b145726afd9d39eca6463dfc84697a2d345a18d2a5a6d5c3::" providerId="AD" clId="Web-{57AADBB5-FFF9-79F0-46F6-352D89028817}" dt="2023-04-23T10:20:44.047" v="555"/>
          <ac:picMkLst>
            <pc:docMk/>
            <pc:sldMk cId="1494903803" sldId="293"/>
            <ac:picMk id="19" creationId="{5149D533-123B-CE8D-9C74-429B9163927B}"/>
          </ac:picMkLst>
        </pc:picChg>
      </pc:sldChg>
      <pc:sldChg chg="add del replId">
        <pc:chgData name="Guest User" userId="S::urn:spo:anon#58e6bfc7a7416642b145726afd9d39eca6463dfc84697a2d345a18d2a5a6d5c3::" providerId="AD" clId="Web-{57AADBB5-FFF9-79F0-46F6-352D89028817}" dt="2023-04-23T09:17:07.116" v="102"/>
        <pc:sldMkLst>
          <pc:docMk/>
          <pc:sldMk cId="2079448261" sldId="294"/>
        </pc:sldMkLst>
      </pc:sldChg>
      <pc:sldChg chg="addSp delSp modSp add mod ord replId">
        <pc:chgData name="Guest User" userId="S::urn:spo:anon#58e6bfc7a7416642b145726afd9d39eca6463dfc84697a2d345a18d2a5a6d5c3::" providerId="AD" clId="Web-{57AADBB5-FFF9-79F0-46F6-352D89028817}" dt="2023-04-23T13:01:32.831" v="738" actId="1076"/>
        <pc:sldMkLst>
          <pc:docMk/>
          <pc:sldMk cId="2778753098" sldId="294"/>
        </pc:sldMkLst>
        <pc:spChg chg="mod">
          <ac:chgData name="Guest User" userId="S::urn:spo:anon#58e6bfc7a7416642b145726afd9d39eca6463dfc84697a2d345a18d2a5a6d5c3::" providerId="AD" clId="Web-{57AADBB5-FFF9-79F0-46F6-352D89028817}" dt="2023-04-23T10:27:39.041" v="608" actId="1076"/>
          <ac:spMkLst>
            <pc:docMk/>
            <pc:sldMk cId="2778753098" sldId="294"/>
            <ac:spMk id="2" creationId="{6C9E3AB3-9DDC-F761-1E94-8E639FD6ECE9}"/>
          </ac:spMkLst>
        </pc:spChg>
        <pc:spChg chg="del">
          <ac:chgData name="Guest User" userId="S::urn:spo:anon#58e6bfc7a7416642b145726afd9d39eca6463dfc84697a2d345a18d2a5a6d5c3::" providerId="AD" clId="Web-{57AADBB5-FFF9-79F0-46F6-352D89028817}" dt="2023-04-23T10:17:05.542" v="544"/>
          <ac:spMkLst>
            <pc:docMk/>
            <pc:sldMk cId="2778753098" sldId="294"/>
            <ac:spMk id="3" creationId="{99E504EE-B953-239B-2A41-D7689B37A03C}"/>
          </ac:spMkLst>
        </pc:spChg>
        <pc:spChg chg="add del mod">
          <ac:chgData name="Guest User" userId="S::urn:spo:anon#58e6bfc7a7416642b145726afd9d39eca6463dfc84697a2d345a18d2a5a6d5c3::" providerId="AD" clId="Web-{57AADBB5-FFF9-79F0-46F6-352D89028817}" dt="2023-04-23T12:17:53.190" v="736" actId="20577"/>
          <ac:spMkLst>
            <pc:docMk/>
            <pc:sldMk cId="2778753098" sldId="294"/>
            <ac:spMk id="6" creationId="{62A1BAB6-9E2B-9B69-BDAC-025E1E66F922}"/>
          </ac:spMkLst>
        </pc:spChg>
        <pc:graphicFrameChg chg="add del">
          <ac:chgData name="Guest User" userId="S::urn:spo:anon#58e6bfc7a7416642b145726afd9d39eca6463dfc84697a2d345a18d2a5a6d5c3::" providerId="AD" clId="Web-{57AADBB5-FFF9-79F0-46F6-352D89028817}" dt="2023-04-23T10:31:26.038" v="650"/>
          <ac:graphicFrameMkLst>
            <pc:docMk/>
            <pc:sldMk cId="2778753098" sldId="294"/>
            <ac:graphicFrameMk id="13" creationId="{CF7EABE4-2675-6586-9D14-F6D7D295AD90}"/>
          </ac:graphicFrameMkLst>
        </pc:graphicFrameChg>
        <pc:picChg chg="add del mod">
          <ac:chgData name="Guest User" userId="S::urn:spo:anon#58e6bfc7a7416642b145726afd9d39eca6463dfc84697a2d345a18d2a5a6d5c3::" providerId="AD" clId="Web-{57AADBB5-FFF9-79F0-46F6-352D89028817}" dt="2023-04-23T09:52:42.962" v="401"/>
          <ac:picMkLst>
            <pc:docMk/>
            <pc:sldMk cId="2778753098" sldId="294"/>
            <ac:picMk id="4" creationId="{DDD9FB53-2213-E80A-499C-4554B0BA6136}"/>
          </ac:picMkLst>
        </pc:picChg>
        <pc:picChg chg="add mod">
          <ac:chgData name="Guest User" userId="S::urn:spo:anon#58e6bfc7a7416642b145726afd9d39eca6463dfc84697a2d345a18d2a5a6d5c3::" providerId="AD" clId="Web-{57AADBB5-FFF9-79F0-46F6-352D89028817}" dt="2023-04-23T10:29:57.357" v="644" actId="1076"/>
          <ac:picMkLst>
            <pc:docMk/>
            <pc:sldMk cId="2778753098" sldId="294"/>
            <ac:picMk id="7" creationId="{F6835243-8EF5-6018-C4CB-3C4F11A341D6}"/>
          </ac:picMkLst>
        </pc:picChg>
        <pc:picChg chg="add mod">
          <ac:chgData name="Guest User" userId="S::urn:spo:anon#58e6bfc7a7416642b145726afd9d39eca6463dfc84697a2d345a18d2a5a6d5c3::" providerId="AD" clId="Web-{57AADBB5-FFF9-79F0-46F6-352D89028817}" dt="2023-04-23T10:28:52.512" v="635" actId="1076"/>
          <ac:picMkLst>
            <pc:docMk/>
            <pc:sldMk cId="2778753098" sldId="294"/>
            <ac:picMk id="8" creationId="{19BC0F1C-9FA8-48CF-BA38-9CE32E454DBB}"/>
          </ac:picMkLst>
        </pc:picChg>
        <pc:picChg chg="add mod">
          <ac:chgData name="Guest User" userId="S::urn:spo:anon#58e6bfc7a7416642b145726afd9d39eca6463dfc84697a2d345a18d2a5a6d5c3::" providerId="AD" clId="Web-{57AADBB5-FFF9-79F0-46F6-352D89028817}" dt="2023-04-23T10:30:09.216" v="647" actId="1076"/>
          <ac:picMkLst>
            <pc:docMk/>
            <pc:sldMk cId="2778753098" sldId="294"/>
            <ac:picMk id="9" creationId="{F0C17C83-0A7C-31F4-2B6A-E6F970D741EB}"/>
          </ac:picMkLst>
        </pc:picChg>
        <pc:picChg chg="add mod">
          <ac:chgData name="Guest User" userId="S::urn:spo:anon#58e6bfc7a7416642b145726afd9d39eca6463dfc84697a2d345a18d2a5a6d5c3::" providerId="AD" clId="Web-{57AADBB5-FFF9-79F0-46F6-352D89028817}" dt="2023-04-23T13:01:32.831" v="738" actId="1076"/>
          <ac:picMkLst>
            <pc:docMk/>
            <pc:sldMk cId="2778753098" sldId="294"/>
            <ac:picMk id="11" creationId="{B2E09898-796D-FEEB-CB48-ED295B8EB64D}"/>
          </ac:picMkLst>
        </pc:picChg>
        <pc:picChg chg="add mod">
          <ac:chgData name="Guest User" userId="S::urn:spo:anon#58e6bfc7a7416642b145726afd9d39eca6463dfc84697a2d345a18d2a5a6d5c3::" providerId="AD" clId="Web-{57AADBB5-FFF9-79F0-46F6-352D89028817}" dt="2023-04-23T12:18:04.925" v="737" actId="1076"/>
          <ac:picMkLst>
            <pc:docMk/>
            <pc:sldMk cId="2778753098" sldId="294"/>
            <ac:picMk id="27" creationId="{B48A6911-2659-C802-30BD-1AB2C048CBAD}"/>
          </ac:picMkLst>
        </pc:picChg>
      </pc:sldChg>
      <pc:sldChg chg="addSp delSp modSp new mod ord setBg addAnim delAnim">
        <pc:chgData name="Guest User" userId="S::urn:spo:anon#58e6bfc7a7416642b145726afd9d39eca6463dfc84697a2d345a18d2a5a6d5c3::" providerId="AD" clId="Web-{57AADBB5-FFF9-79F0-46F6-352D89028817}" dt="2023-04-23T09:35:43.783" v="308"/>
        <pc:sldMkLst>
          <pc:docMk/>
          <pc:sldMk cId="4229023644" sldId="295"/>
        </pc:sldMkLst>
        <pc:spChg chg="del mod">
          <ac:chgData name="Guest User" userId="S::urn:spo:anon#58e6bfc7a7416642b145726afd9d39eca6463dfc84697a2d345a18d2a5a6d5c3::" providerId="AD" clId="Web-{57AADBB5-FFF9-79F0-46F6-352D89028817}" dt="2023-04-23T09:33:52.671" v="286"/>
          <ac:spMkLst>
            <pc:docMk/>
            <pc:sldMk cId="4229023644" sldId="295"/>
            <ac:spMk id="2" creationId="{08EFF899-4956-08D3-8B1F-F28DE0F1D6BA}"/>
          </ac:spMkLst>
        </pc:spChg>
        <pc:spChg chg="add del">
          <ac:chgData name="Guest User" userId="S::urn:spo:anon#58e6bfc7a7416642b145726afd9d39eca6463dfc84697a2d345a18d2a5a6d5c3::" providerId="AD" clId="Web-{57AADBB5-FFF9-79F0-46F6-352D89028817}" dt="2023-04-23T09:32:23.637" v="269"/>
          <ac:spMkLst>
            <pc:docMk/>
            <pc:sldMk cId="4229023644" sldId="295"/>
            <ac:spMk id="3" creationId="{1CC8C09E-0D1C-9D40-3F28-7553DA89643D}"/>
          </ac:spMkLst>
        </pc:spChg>
        <pc:spChg chg="add del mod">
          <ac:chgData name="Guest User" userId="S::urn:spo:anon#58e6bfc7a7416642b145726afd9d39eca6463dfc84697a2d345a18d2a5a6d5c3::" providerId="AD" clId="Web-{57AADBB5-FFF9-79F0-46F6-352D89028817}" dt="2023-04-23T09:33:48.327" v="285"/>
          <ac:spMkLst>
            <pc:docMk/>
            <pc:sldMk cId="4229023644" sldId="295"/>
            <ac:spMk id="6" creationId="{70629EA0-DD6E-4A10-6457-A2A42848BA82}"/>
          </ac:spMkLst>
        </pc:spChg>
        <pc:spChg chg="add del mod">
          <ac:chgData name="Guest User" userId="S::urn:spo:anon#58e6bfc7a7416642b145726afd9d39eca6463dfc84697a2d345a18d2a5a6d5c3::" providerId="AD" clId="Web-{57AADBB5-FFF9-79F0-46F6-352D89028817}" dt="2023-04-23T09:33:55.296" v="288"/>
          <ac:spMkLst>
            <pc:docMk/>
            <pc:sldMk cId="4229023644" sldId="295"/>
            <ac:spMk id="8" creationId="{F07A9E0E-425D-E94A-6B0F-F28BC31012F6}"/>
          </ac:spMkLst>
        </pc:spChg>
        <pc:spChg chg="add">
          <ac:chgData name="Guest User" userId="S::urn:spo:anon#58e6bfc7a7416642b145726afd9d39eca6463dfc84697a2d345a18d2a5a6d5c3::" providerId="AD" clId="Web-{57AADBB5-FFF9-79F0-46F6-352D89028817}" dt="2023-04-23T09:32:36.810" v="272"/>
          <ac:spMkLst>
            <pc:docMk/>
            <pc:sldMk cId="4229023644" sldId="295"/>
            <ac:spMk id="9" creationId="{9B7AD9F6-8CE7-4299-8FC6-328F4DCD3FF9}"/>
          </ac:spMkLst>
        </pc:spChg>
        <pc:spChg chg="add del">
          <ac:chgData name="Guest User" userId="S::urn:spo:anon#58e6bfc7a7416642b145726afd9d39eca6463dfc84697a2d345a18d2a5a6d5c3::" providerId="AD" clId="Web-{57AADBB5-FFF9-79F0-46F6-352D89028817}" dt="2023-04-23T09:33:34.170" v="282"/>
          <ac:spMkLst>
            <pc:docMk/>
            <pc:sldMk cId="4229023644" sldId="295"/>
            <ac:spMk id="11" creationId="{F49775AF-8896-43EE-92C6-83497D6DC56F}"/>
          </ac:spMkLst>
        </pc:spChg>
        <pc:spChg chg="add mod">
          <ac:chgData name="Guest User" userId="S::urn:spo:anon#58e6bfc7a7416642b145726afd9d39eca6463dfc84697a2d345a18d2a5a6d5c3::" providerId="AD" clId="Web-{57AADBB5-FFF9-79F0-46F6-352D89028817}" dt="2023-04-23T09:35:01.094" v="305" actId="1076"/>
          <ac:spMkLst>
            <pc:docMk/>
            <pc:sldMk cId="4229023644" sldId="295"/>
            <ac:spMk id="12" creationId="{39C4399A-67D3-6BA7-25FE-192C36BA6505}"/>
          </ac:spMkLst>
        </pc:spChg>
        <pc:picChg chg="add mod modCrop">
          <ac:chgData name="Guest User" userId="S::urn:spo:anon#58e6bfc7a7416642b145726afd9d39eca6463dfc84697a2d345a18d2a5a6d5c3::" providerId="AD" clId="Web-{57AADBB5-FFF9-79F0-46F6-352D89028817}" dt="2023-04-23T09:35:43.783" v="308"/>
          <ac:picMkLst>
            <pc:docMk/>
            <pc:sldMk cId="4229023644" sldId="295"/>
            <ac:picMk id="4" creationId="{3FEA991A-BD87-D76A-01AE-BD3C3E8CC0E5}"/>
          </ac:picMkLst>
        </pc:picChg>
      </pc:sldChg>
      <pc:sldChg chg="addSp delSp modSp new">
        <pc:chgData name="Guest User" userId="S::urn:spo:anon#58e6bfc7a7416642b145726afd9d39eca6463dfc84697a2d345a18d2a5a6d5c3::" providerId="AD" clId="Web-{57AADBB5-FFF9-79F0-46F6-352D89028817}" dt="2023-04-23T10:31:57.899" v="659" actId="1076"/>
        <pc:sldMkLst>
          <pc:docMk/>
          <pc:sldMk cId="572224194" sldId="296"/>
        </pc:sldMkLst>
        <pc:spChg chg="mod">
          <ac:chgData name="Guest User" userId="S::urn:spo:anon#58e6bfc7a7416642b145726afd9d39eca6463dfc84697a2d345a18d2a5a6d5c3::" providerId="AD" clId="Web-{57AADBB5-FFF9-79F0-46F6-352D89028817}" dt="2023-04-23T10:02:06.131" v="448" actId="1076"/>
          <ac:spMkLst>
            <pc:docMk/>
            <pc:sldMk cId="572224194" sldId="296"/>
            <ac:spMk id="2" creationId="{80F704ED-9057-60B1-6F0B-A2465CD0D1B0}"/>
          </ac:spMkLst>
        </pc:spChg>
        <pc:spChg chg="del">
          <ac:chgData name="Guest User" userId="S::urn:spo:anon#58e6bfc7a7416642b145726afd9d39eca6463dfc84697a2d345a18d2a5a6d5c3::" providerId="AD" clId="Web-{57AADBB5-FFF9-79F0-46F6-352D89028817}" dt="2023-04-23T09:37:46.957" v="310"/>
          <ac:spMkLst>
            <pc:docMk/>
            <pc:sldMk cId="572224194" sldId="296"/>
            <ac:spMk id="3" creationId="{41352485-8D9E-0856-E39B-976AF12AACA4}"/>
          </ac:spMkLst>
        </pc:spChg>
        <pc:spChg chg="add mod">
          <ac:chgData name="Guest User" userId="S::urn:spo:anon#58e6bfc7a7416642b145726afd9d39eca6463dfc84697a2d345a18d2a5a6d5c3::" providerId="AD" clId="Web-{57AADBB5-FFF9-79F0-46F6-352D89028817}" dt="2023-04-23T10:01:56.225" v="447" actId="1076"/>
          <ac:spMkLst>
            <pc:docMk/>
            <pc:sldMk cId="572224194" sldId="296"/>
            <ac:spMk id="8" creationId="{B1B7BA77-CF67-B3DF-FD2D-53626AF2E596}"/>
          </ac:spMkLst>
        </pc:spChg>
        <pc:spChg chg="add mod">
          <ac:chgData name="Guest User" userId="S::urn:spo:anon#58e6bfc7a7416642b145726afd9d39eca6463dfc84697a2d345a18d2a5a6d5c3::" providerId="AD" clId="Web-{57AADBB5-FFF9-79F0-46F6-352D89028817}" dt="2023-04-23T10:01:45.787" v="446" actId="1076"/>
          <ac:spMkLst>
            <pc:docMk/>
            <pc:sldMk cId="572224194" sldId="296"/>
            <ac:spMk id="9" creationId="{24BC1951-1AAD-AE56-D6C0-75E8ACDF45A0}"/>
          </ac:spMkLst>
        </pc:spChg>
        <pc:spChg chg="add mod">
          <ac:chgData name="Guest User" userId="S::urn:spo:anon#58e6bfc7a7416642b145726afd9d39eca6463dfc84697a2d345a18d2a5a6d5c3::" providerId="AD" clId="Web-{57AADBB5-FFF9-79F0-46F6-352D89028817}" dt="2023-04-23T10:01:31.240" v="443" actId="1076"/>
          <ac:spMkLst>
            <pc:docMk/>
            <pc:sldMk cId="572224194" sldId="296"/>
            <ac:spMk id="10" creationId="{B4EF8B78-4ACA-7E9D-A9BA-0CF5CA215543}"/>
          </ac:spMkLst>
        </pc:spChg>
        <pc:spChg chg="add mod">
          <ac:chgData name="Guest User" userId="S::urn:spo:anon#58e6bfc7a7416642b145726afd9d39eca6463dfc84697a2d345a18d2a5a6d5c3::" providerId="AD" clId="Web-{57AADBB5-FFF9-79F0-46F6-352D89028817}" dt="2023-04-23T10:02:12.006" v="449" actId="1076"/>
          <ac:spMkLst>
            <pc:docMk/>
            <pc:sldMk cId="572224194" sldId="296"/>
            <ac:spMk id="13" creationId="{A9446BAC-A4E8-A049-9508-8406BF2D86C4}"/>
          </ac:spMkLst>
        </pc:spChg>
        <pc:picChg chg="add mod">
          <ac:chgData name="Guest User" userId="S::urn:spo:anon#58e6bfc7a7416642b145726afd9d39eca6463dfc84697a2d345a18d2a5a6d5c3::" providerId="AD" clId="Web-{57AADBB5-FFF9-79F0-46F6-352D89028817}" dt="2023-04-23T09:43:54.294" v="364"/>
          <ac:picMkLst>
            <pc:docMk/>
            <pc:sldMk cId="572224194" sldId="296"/>
            <ac:picMk id="4" creationId="{ED36835D-DA61-76BB-6B6F-B9C87AF645B6}"/>
          </ac:picMkLst>
        </pc:picChg>
        <pc:picChg chg="add mod ord">
          <ac:chgData name="Guest User" userId="S::urn:spo:anon#58e6bfc7a7416642b145726afd9d39eca6463dfc84697a2d345a18d2a5a6d5c3::" providerId="AD" clId="Web-{57AADBB5-FFF9-79F0-46F6-352D89028817}" dt="2023-04-23T10:01:34.084" v="444" actId="1076"/>
          <ac:picMkLst>
            <pc:docMk/>
            <pc:sldMk cId="572224194" sldId="296"/>
            <ac:picMk id="5" creationId="{6134B704-C1DB-A25C-6B14-F961D4812962}"/>
          </ac:picMkLst>
        </pc:picChg>
        <pc:picChg chg="add mod">
          <ac:chgData name="Guest User" userId="S::urn:spo:anon#58e6bfc7a7416642b145726afd9d39eca6463dfc84697a2d345a18d2a5a6d5c3::" providerId="AD" clId="Web-{57AADBB5-FFF9-79F0-46F6-352D89028817}" dt="2023-04-23T09:43:57.810" v="366"/>
          <ac:picMkLst>
            <pc:docMk/>
            <pc:sldMk cId="572224194" sldId="296"/>
            <ac:picMk id="6" creationId="{75754142-3BA8-DBA3-A5F0-5274268D1363}"/>
          </ac:picMkLst>
        </pc:picChg>
        <pc:picChg chg="add mod">
          <ac:chgData name="Guest User" userId="S::urn:spo:anon#58e6bfc7a7416642b145726afd9d39eca6463dfc84697a2d345a18d2a5a6d5c3::" providerId="AD" clId="Web-{57AADBB5-FFF9-79F0-46F6-352D89028817}" dt="2023-04-23T09:56:44.671" v="414" actId="14100"/>
          <ac:picMkLst>
            <pc:docMk/>
            <pc:sldMk cId="572224194" sldId="296"/>
            <ac:picMk id="11" creationId="{0CBCFC6D-1EBB-CBB1-684E-B29598378FFB}"/>
          </ac:picMkLst>
        </pc:picChg>
        <pc:picChg chg="add mod">
          <ac:chgData name="Guest User" userId="S::urn:spo:anon#58e6bfc7a7416642b145726afd9d39eca6463dfc84697a2d345a18d2a5a6d5c3::" providerId="AD" clId="Web-{57AADBB5-FFF9-79F0-46F6-352D89028817}" dt="2023-04-23T10:31:57.899" v="659" actId="1076"/>
          <ac:picMkLst>
            <pc:docMk/>
            <pc:sldMk cId="572224194" sldId="296"/>
            <ac:picMk id="15" creationId="{28E4B775-EB6B-9B2C-7236-A6A7AEB96BF8}"/>
          </ac:picMkLst>
        </pc:picChg>
      </pc:sldChg>
      <pc:sldMasterChg chg="mod setBg modSldLayout">
        <pc:chgData name="Guest User" userId="S::urn:spo:anon#58e6bfc7a7416642b145726afd9d39eca6463dfc84697a2d345a18d2a5a6d5c3::" providerId="AD" clId="Web-{57AADBB5-FFF9-79F0-46F6-352D89028817}" dt="2023-04-23T09:35:13.657" v="306"/>
        <pc:sldMasterMkLst>
          <pc:docMk/>
          <pc:sldMasterMk cId="2184506441" sldId="2147483648"/>
        </pc:sldMasterMkLst>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4120227914" sldId="2147483649"/>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186630594" sldId="2147483650"/>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531480934" sldId="2147483651"/>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616269422" sldId="2147483652"/>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1810882151" sldId="2147483653"/>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609384358" sldId="2147483654"/>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3910630579" sldId="2147483655"/>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3582670046" sldId="2147483656"/>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830222919" sldId="2147483657"/>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3296300514" sldId="2147483658"/>
          </pc:sldLayoutMkLst>
        </pc:sldLayoutChg>
        <pc:sldLayoutChg chg="mod">
          <pc:chgData name="Guest User" userId="S::urn:spo:anon#58e6bfc7a7416642b145726afd9d39eca6463dfc84697a2d345a18d2a5a6d5c3::" providerId="AD" clId="Web-{57AADBB5-FFF9-79F0-46F6-352D89028817}" dt="2023-04-23T09:35:13.657" v="306"/>
          <pc:sldLayoutMkLst>
            <pc:docMk/>
            <pc:sldMasterMk cId="2184506441" sldId="2147483648"/>
            <pc:sldLayoutMk cId="2587783294" sldId="2147483659"/>
          </pc:sldLayoutMkLst>
        </pc:sldLayoutChg>
      </pc:sldMasterChg>
    </pc:docChg>
  </pc:docChgLst>
  <pc:docChgLst>
    <pc:chgData name="Sylvester2003@sulid.hu" userId="95e10f0d-2617-4c62-a843-26cc9c2c025e" providerId="ADAL" clId="{BB229FBD-D5B9-4FE3-856C-8272DE2157AB}"/>
    <pc:docChg chg="undo redo custSel addSld delSld modSld sldOrd modMainMaster">
      <pc:chgData name="Sylvester2003@sulid.hu" userId="95e10f0d-2617-4c62-a843-26cc9c2c025e" providerId="ADAL" clId="{BB229FBD-D5B9-4FE3-856C-8272DE2157AB}" dt="2023-04-26T08:01:28.117" v="5475" actId="20578"/>
      <pc:docMkLst>
        <pc:docMk/>
      </pc:docMkLst>
      <pc:sldChg chg="modSp del mod">
        <pc:chgData name="Sylvester2003@sulid.hu" userId="95e10f0d-2617-4c62-a843-26cc9c2c025e" providerId="ADAL" clId="{BB229FBD-D5B9-4FE3-856C-8272DE2157AB}" dt="2023-04-22T11:57:46.687" v="51" actId="2696"/>
        <pc:sldMkLst>
          <pc:docMk/>
          <pc:sldMk cId="812188186" sldId="256"/>
        </pc:sldMkLst>
        <pc:spChg chg="mod">
          <ac:chgData name="Sylvester2003@sulid.hu" userId="95e10f0d-2617-4c62-a843-26cc9c2c025e" providerId="ADAL" clId="{BB229FBD-D5B9-4FE3-856C-8272DE2157AB}" dt="2023-04-22T11:57:08.076" v="43" actId="122"/>
          <ac:spMkLst>
            <pc:docMk/>
            <pc:sldMk cId="812188186" sldId="256"/>
            <ac:spMk id="2" creationId="{649A9F60-A421-4BEF-A173-FF925B8DF656}"/>
          </ac:spMkLst>
        </pc:spChg>
        <pc:spChg chg="mod">
          <ac:chgData name="Sylvester2003@sulid.hu" userId="95e10f0d-2617-4c62-a843-26cc9c2c025e" providerId="ADAL" clId="{BB229FBD-D5B9-4FE3-856C-8272DE2157AB}" dt="2023-04-22T11:57:41.917" v="50" actId="368"/>
          <ac:spMkLst>
            <pc:docMk/>
            <pc:sldMk cId="812188186" sldId="256"/>
            <ac:spMk id="3" creationId="{CAE8CEEE-9F4D-78E5-87B1-FF925AECA6DD}"/>
          </ac:spMkLst>
        </pc:spChg>
      </pc:sldChg>
      <pc:sldChg chg="addSp modSp new mod addCm delCm modNotesTx">
        <pc:chgData name="Sylvester2003@sulid.hu" userId="95e10f0d-2617-4c62-a843-26cc9c2c025e" providerId="ADAL" clId="{BB229FBD-D5B9-4FE3-856C-8272DE2157AB}" dt="2023-04-25T08:40:08.284" v="5025" actId="20577"/>
        <pc:sldMkLst>
          <pc:docMk/>
          <pc:sldMk cId="1840993521" sldId="256"/>
        </pc:sldMkLst>
        <pc:spChg chg="mod">
          <ac:chgData name="Sylvester2003@sulid.hu" userId="95e10f0d-2617-4c62-a843-26cc9c2c025e" providerId="ADAL" clId="{BB229FBD-D5B9-4FE3-856C-8272DE2157AB}" dt="2023-04-22T11:58:27.510" v="71" actId="20577"/>
          <ac:spMkLst>
            <pc:docMk/>
            <pc:sldMk cId="1840993521" sldId="256"/>
            <ac:spMk id="2" creationId="{B92AF203-2CF8-4152-C538-BFDD259D8FB7}"/>
          </ac:spMkLst>
        </pc:spChg>
        <pc:spChg chg="mod">
          <ac:chgData name="Sylvester2003@sulid.hu" userId="95e10f0d-2617-4c62-a843-26cc9c2c025e" providerId="ADAL" clId="{BB229FBD-D5B9-4FE3-856C-8272DE2157AB}" dt="2023-04-22T11:58:43.377" v="105" actId="20577"/>
          <ac:spMkLst>
            <pc:docMk/>
            <pc:sldMk cId="1840993521" sldId="256"/>
            <ac:spMk id="3" creationId="{CF35B469-451B-433F-33BE-65B37BBDBD69}"/>
          </ac:spMkLst>
        </pc:spChg>
        <pc:spChg chg="add mod">
          <ac:chgData name="Sylvester2003@sulid.hu" userId="95e10f0d-2617-4c62-a843-26cc9c2c025e" providerId="ADAL" clId="{BB229FBD-D5B9-4FE3-856C-8272DE2157AB}" dt="2023-04-22T11:58:54.242" v="106"/>
          <ac:spMkLst>
            <pc:docMk/>
            <pc:sldMk cId="1840993521" sldId="256"/>
            <ac:spMk id="4" creationId="{83B82A12-0D08-9980-CD23-EEA99C20F497}"/>
          </ac:spMkLst>
        </pc:spChg>
        <pc:spChg chg="add mod">
          <ac:chgData name="Sylvester2003@sulid.hu" userId="95e10f0d-2617-4c62-a843-26cc9c2c025e" providerId="ADAL" clId="{BB229FBD-D5B9-4FE3-856C-8272DE2157AB}" dt="2023-04-24T07:54:35.585" v="4825" actId="14861"/>
          <ac:spMkLst>
            <pc:docMk/>
            <pc:sldMk cId="1840993521" sldId="256"/>
            <ac:spMk id="5" creationId="{5982CFB0-70B2-06EA-3D9E-0DC68B0AD9A6}"/>
          </ac:spMkLst>
        </pc:spChg>
        <pc:picChg chg="add mod">
          <ac:chgData name="Sylvester2003@sulid.hu" userId="95e10f0d-2617-4c62-a843-26cc9c2c025e" providerId="ADAL" clId="{BB229FBD-D5B9-4FE3-856C-8272DE2157AB}" dt="2023-04-22T11:59:00.489" v="107"/>
          <ac:picMkLst>
            <pc:docMk/>
            <pc:sldMk cId="1840993521" sldId="256"/>
            <ac:picMk id="6" creationId="{71EEC486-87CA-B122-2B22-32396F809B7C}"/>
          </ac:picMkLst>
        </pc:picChg>
        <pc:extLst>
          <p:ext xmlns:p="http://schemas.openxmlformats.org/presentationml/2006/main" uri="{D6D511B9-2390-475A-947B-AFAB55BFBCF1}">
            <pc226:cmChg xmlns:pc226="http://schemas.microsoft.com/office/powerpoint/2022/06/main/command" chg="add del">
              <pc226:chgData name="Sylvester2003@sulid.hu" userId="95e10f0d-2617-4c62-a843-26cc9c2c025e" providerId="ADAL" clId="{BB229FBD-D5B9-4FE3-856C-8272DE2157AB}" dt="2023-04-24T07:51:45.297" v="4807"/>
              <pc2:cmMkLst xmlns:pc2="http://schemas.microsoft.com/office/powerpoint/2019/9/main/command">
                <pc:docMk/>
                <pc:sldMk cId="1840993521" sldId="256"/>
                <pc2:cmMk id="{18727205-4638-47DE-821C-82B79F6C3B08}"/>
              </pc2:cmMkLst>
            </pc226:cmChg>
          </p:ext>
        </pc:extLst>
      </pc:sldChg>
      <pc:sldChg chg="new del">
        <pc:chgData name="Sylvester2003@sulid.hu" userId="95e10f0d-2617-4c62-a843-26cc9c2c025e" providerId="ADAL" clId="{BB229FBD-D5B9-4FE3-856C-8272DE2157AB}" dt="2023-04-22T11:57:54.176" v="53" actId="2696"/>
        <pc:sldMkLst>
          <pc:docMk/>
          <pc:sldMk cId="2023386040" sldId="256"/>
        </pc:sldMkLst>
      </pc:sldChg>
      <pc:sldChg chg="addSp delSp modSp new del mod">
        <pc:chgData name="Sylvester2003@sulid.hu" userId="95e10f0d-2617-4c62-a843-26cc9c2c025e" providerId="ADAL" clId="{BB229FBD-D5B9-4FE3-856C-8272DE2157AB}" dt="2023-04-22T14:26:21.966" v="966" actId="47"/>
        <pc:sldMkLst>
          <pc:docMk/>
          <pc:sldMk cId="823511152" sldId="257"/>
        </pc:sldMkLst>
        <pc:spChg chg="mod">
          <ac:chgData name="Sylvester2003@sulid.hu" userId="95e10f0d-2617-4c62-a843-26cc9c2c025e" providerId="ADAL" clId="{BB229FBD-D5B9-4FE3-856C-8272DE2157AB}" dt="2023-04-22T14:11:22.863" v="644" actId="1076"/>
          <ac:spMkLst>
            <pc:docMk/>
            <pc:sldMk cId="823511152" sldId="257"/>
            <ac:spMk id="2" creationId="{4AED2660-44A1-A393-EB84-AF326D9FC31E}"/>
          </ac:spMkLst>
        </pc:spChg>
        <pc:spChg chg="del mod">
          <ac:chgData name="Sylvester2003@sulid.hu" userId="95e10f0d-2617-4c62-a843-26cc9c2c025e" providerId="ADAL" clId="{BB229FBD-D5B9-4FE3-856C-8272DE2157AB}" dt="2023-04-22T13:36:04.716" v="197" actId="478"/>
          <ac:spMkLst>
            <pc:docMk/>
            <pc:sldMk cId="823511152" sldId="257"/>
            <ac:spMk id="3" creationId="{F0360555-7E28-EC1E-8E12-F2B2F068E17E}"/>
          </ac:spMkLst>
        </pc:spChg>
        <pc:spChg chg="add del mod">
          <ac:chgData name="Sylvester2003@sulid.hu" userId="95e10f0d-2617-4c62-a843-26cc9c2c025e" providerId="ADAL" clId="{BB229FBD-D5B9-4FE3-856C-8272DE2157AB}" dt="2023-04-22T13:36:06.082" v="198" actId="478"/>
          <ac:spMkLst>
            <pc:docMk/>
            <pc:sldMk cId="823511152" sldId="257"/>
            <ac:spMk id="5" creationId="{03D8F6BD-C9A9-4365-4739-4072BEFD4643}"/>
          </ac:spMkLst>
        </pc:spChg>
        <pc:spChg chg="add del mod">
          <ac:chgData name="Sylvester2003@sulid.hu" userId="95e10f0d-2617-4c62-a843-26cc9c2c025e" providerId="ADAL" clId="{BB229FBD-D5B9-4FE3-856C-8272DE2157AB}" dt="2023-04-22T13:47:12.194" v="337" actId="478"/>
          <ac:spMkLst>
            <pc:docMk/>
            <pc:sldMk cId="823511152" sldId="257"/>
            <ac:spMk id="6" creationId="{5B652192-D26B-4D16-3D6E-DB2ED1084171}"/>
          </ac:spMkLst>
        </pc:spChg>
        <pc:spChg chg="add del mod">
          <ac:chgData name="Sylvester2003@sulid.hu" userId="95e10f0d-2617-4c62-a843-26cc9c2c025e" providerId="ADAL" clId="{BB229FBD-D5B9-4FE3-856C-8272DE2157AB}" dt="2023-04-22T13:47:12.632" v="338" actId="478"/>
          <ac:spMkLst>
            <pc:docMk/>
            <pc:sldMk cId="823511152" sldId="257"/>
            <ac:spMk id="7" creationId="{8218C3B4-5D9B-4066-C8D9-F0C81F18EA6B}"/>
          </ac:spMkLst>
        </pc:spChg>
        <pc:spChg chg="add del mod">
          <ac:chgData name="Sylvester2003@sulid.hu" userId="95e10f0d-2617-4c62-a843-26cc9c2c025e" providerId="ADAL" clId="{BB229FBD-D5B9-4FE3-856C-8272DE2157AB}" dt="2023-04-22T13:47:13.119" v="339" actId="478"/>
          <ac:spMkLst>
            <pc:docMk/>
            <pc:sldMk cId="823511152" sldId="257"/>
            <ac:spMk id="8" creationId="{7CCE9DDD-BD95-324B-11F9-BF3804B3D728}"/>
          </ac:spMkLst>
        </pc:spChg>
        <pc:spChg chg="add del mod">
          <ac:chgData name="Sylvester2003@sulid.hu" userId="95e10f0d-2617-4c62-a843-26cc9c2c025e" providerId="ADAL" clId="{BB229FBD-D5B9-4FE3-856C-8272DE2157AB}" dt="2023-04-22T13:47:13.922" v="340" actId="478"/>
          <ac:spMkLst>
            <pc:docMk/>
            <pc:sldMk cId="823511152" sldId="257"/>
            <ac:spMk id="9" creationId="{D8125438-CE75-5DB0-DCEA-216243BC0AA0}"/>
          </ac:spMkLst>
        </pc:spChg>
        <pc:spChg chg="add del mod">
          <ac:chgData name="Sylvester2003@sulid.hu" userId="95e10f0d-2617-4c62-a843-26cc9c2c025e" providerId="ADAL" clId="{BB229FBD-D5B9-4FE3-856C-8272DE2157AB}" dt="2023-04-22T13:41:39.483" v="275" actId="11529"/>
          <ac:spMkLst>
            <pc:docMk/>
            <pc:sldMk cId="823511152" sldId="257"/>
            <ac:spMk id="10" creationId="{6F7E7060-7353-0717-3956-86EC544403D9}"/>
          </ac:spMkLst>
        </pc:spChg>
        <pc:spChg chg="add del mod">
          <ac:chgData name="Sylvester2003@sulid.hu" userId="95e10f0d-2617-4c62-a843-26cc9c2c025e" providerId="ADAL" clId="{BB229FBD-D5B9-4FE3-856C-8272DE2157AB}" dt="2023-04-22T13:47:03.839" v="336" actId="478"/>
          <ac:spMkLst>
            <pc:docMk/>
            <pc:sldMk cId="823511152" sldId="257"/>
            <ac:spMk id="11" creationId="{72B53C74-4610-F6AA-5BFA-56CC4C335A1D}"/>
          </ac:spMkLst>
        </pc:spChg>
        <pc:spChg chg="add del mod">
          <ac:chgData name="Sylvester2003@sulid.hu" userId="95e10f0d-2617-4c62-a843-26cc9c2c025e" providerId="ADAL" clId="{BB229FBD-D5B9-4FE3-856C-8272DE2157AB}" dt="2023-04-22T13:42:17.130" v="281"/>
          <ac:spMkLst>
            <pc:docMk/>
            <pc:sldMk cId="823511152" sldId="257"/>
            <ac:spMk id="12" creationId="{486836FC-F887-586B-BD90-58987FFF6BE1}"/>
          </ac:spMkLst>
        </pc:spChg>
        <pc:spChg chg="add del mod">
          <ac:chgData name="Sylvester2003@sulid.hu" userId="95e10f0d-2617-4c62-a843-26cc9c2c025e" providerId="ADAL" clId="{BB229FBD-D5B9-4FE3-856C-8272DE2157AB}" dt="2023-04-22T13:42:50.995" v="284" actId="478"/>
          <ac:spMkLst>
            <pc:docMk/>
            <pc:sldMk cId="823511152" sldId="257"/>
            <ac:spMk id="13" creationId="{AC0A7A76-913D-04CF-29AB-8E2A698C9D0A}"/>
          </ac:spMkLst>
        </pc:spChg>
        <pc:spChg chg="add del mod">
          <ac:chgData name="Sylvester2003@sulid.hu" userId="95e10f0d-2617-4c62-a843-26cc9c2c025e" providerId="ADAL" clId="{BB229FBD-D5B9-4FE3-856C-8272DE2157AB}" dt="2023-04-22T13:43:46.027" v="298" actId="478"/>
          <ac:spMkLst>
            <pc:docMk/>
            <pc:sldMk cId="823511152" sldId="257"/>
            <ac:spMk id="14" creationId="{70B3746F-5016-6825-07E8-9A1E6D699E2B}"/>
          </ac:spMkLst>
        </pc:spChg>
        <pc:spChg chg="add del mod">
          <ac:chgData name="Sylvester2003@sulid.hu" userId="95e10f0d-2617-4c62-a843-26cc9c2c025e" providerId="ADAL" clId="{BB229FBD-D5B9-4FE3-856C-8272DE2157AB}" dt="2023-04-22T13:47:01.262" v="335" actId="478"/>
          <ac:spMkLst>
            <pc:docMk/>
            <pc:sldMk cId="823511152" sldId="257"/>
            <ac:spMk id="20" creationId="{CCE6764C-E794-7BA9-5341-54E1CEB5CB35}"/>
          </ac:spMkLst>
        </pc:spChg>
        <pc:spChg chg="add del">
          <ac:chgData name="Sylvester2003@sulid.hu" userId="95e10f0d-2617-4c62-a843-26cc9c2c025e" providerId="ADAL" clId="{BB229FBD-D5B9-4FE3-856C-8272DE2157AB}" dt="2023-04-22T13:47:50.050" v="342" actId="478"/>
          <ac:spMkLst>
            <pc:docMk/>
            <pc:sldMk cId="823511152" sldId="257"/>
            <ac:spMk id="21" creationId="{DB545815-E026-7DC4-E30B-FD63175473C4}"/>
          </ac:spMkLst>
        </pc:spChg>
        <pc:spChg chg="add del mod">
          <ac:chgData name="Sylvester2003@sulid.hu" userId="95e10f0d-2617-4c62-a843-26cc9c2c025e" providerId="ADAL" clId="{BB229FBD-D5B9-4FE3-856C-8272DE2157AB}" dt="2023-04-22T13:48:15.435" v="347" actId="478"/>
          <ac:spMkLst>
            <pc:docMk/>
            <pc:sldMk cId="823511152" sldId="257"/>
            <ac:spMk id="22" creationId="{AFF5BFEC-4121-96C4-89A3-008989273515}"/>
          </ac:spMkLst>
        </pc:spChg>
        <pc:spChg chg="add del mod">
          <ac:chgData name="Sylvester2003@sulid.hu" userId="95e10f0d-2617-4c62-a843-26cc9c2c025e" providerId="ADAL" clId="{BB229FBD-D5B9-4FE3-856C-8272DE2157AB}" dt="2023-04-22T13:50:13.235" v="376"/>
          <ac:spMkLst>
            <pc:docMk/>
            <pc:sldMk cId="823511152" sldId="257"/>
            <ac:spMk id="23" creationId="{84B3689D-BCA4-F2FA-1CF2-A577C7679D1B}"/>
          </ac:spMkLst>
        </pc:spChg>
        <pc:spChg chg="add del mod">
          <ac:chgData name="Sylvester2003@sulid.hu" userId="95e10f0d-2617-4c62-a843-26cc9c2c025e" providerId="ADAL" clId="{BB229FBD-D5B9-4FE3-856C-8272DE2157AB}" dt="2023-04-22T13:50:13.235" v="376"/>
          <ac:spMkLst>
            <pc:docMk/>
            <pc:sldMk cId="823511152" sldId="257"/>
            <ac:spMk id="24" creationId="{611D662C-D93A-409B-0091-1CE9A63AB534}"/>
          </ac:spMkLst>
        </pc:spChg>
        <pc:spChg chg="del mod">
          <ac:chgData name="Sylvester2003@sulid.hu" userId="95e10f0d-2617-4c62-a843-26cc9c2c025e" providerId="ADAL" clId="{BB229FBD-D5B9-4FE3-856C-8272DE2157AB}" dt="2023-04-22T13:50:46.458" v="381"/>
          <ac:spMkLst>
            <pc:docMk/>
            <pc:sldMk cId="823511152" sldId="257"/>
            <ac:spMk id="25" creationId="{779AB95E-4722-F4F8-20D8-A76534761F44}"/>
          </ac:spMkLst>
        </pc:spChg>
        <pc:spChg chg="add del mod">
          <ac:chgData name="Sylvester2003@sulid.hu" userId="95e10f0d-2617-4c62-a843-26cc9c2c025e" providerId="ADAL" clId="{BB229FBD-D5B9-4FE3-856C-8272DE2157AB}" dt="2023-04-22T13:50:46.458" v="381"/>
          <ac:spMkLst>
            <pc:docMk/>
            <pc:sldMk cId="823511152" sldId="257"/>
            <ac:spMk id="26" creationId="{A7BC7397-A1A5-7172-3D87-864E1C63A26C}"/>
          </ac:spMkLst>
        </pc:spChg>
        <pc:spChg chg="mod">
          <ac:chgData name="Sylvester2003@sulid.hu" userId="95e10f0d-2617-4c62-a843-26cc9c2c025e" providerId="ADAL" clId="{BB229FBD-D5B9-4FE3-856C-8272DE2157AB}" dt="2023-04-22T14:12:19.510" v="657" actId="1076"/>
          <ac:spMkLst>
            <pc:docMk/>
            <pc:sldMk cId="823511152" sldId="257"/>
            <ac:spMk id="27" creationId="{F9A736C9-436C-B6E4-9AC2-944426F2420A}"/>
          </ac:spMkLst>
        </pc:spChg>
        <pc:spChg chg="add del mod">
          <ac:chgData name="Sylvester2003@sulid.hu" userId="95e10f0d-2617-4c62-a843-26cc9c2c025e" providerId="ADAL" clId="{BB229FBD-D5B9-4FE3-856C-8272DE2157AB}" dt="2023-04-22T13:56:58.083" v="439" actId="478"/>
          <ac:spMkLst>
            <pc:docMk/>
            <pc:sldMk cId="823511152" sldId="257"/>
            <ac:spMk id="28" creationId="{6E08EFC1-2138-12E8-14F9-2C393643164C}"/>
          </ac:spMkLst>
        </pc:spChg>
        <pc:spChg chg="add del mod">
          <ac:chgData name="Sylvester2003@sulid.hu" userId="95e10f0d-2617-4c62-a843-26cc9c2c025e" providerId="ADAL" clId="{BB229FBD-D5B9-4FE3-856C-8272DE2157AB}" dt="2023-04-22T13:56:58.481" v="440" actId="478"/>
          <ac:spMkLst>
            <pc:docMk/>
            <pc:sldMk cId="823511152" sldId="257"/>
            <ac:spMk id="29" creationId="{FD90DEFB-5B8D-8227-8123-DFA14B8771FB}"/>
          </ac:spMkLst>
        </pc:spChg>
        <pc:spChg chg="add del mod">
          <ac:chgData name="Sylvester2003@sulid.hu" userId="95e10f0d-2617-4c62-a843-26cc9c2c025e" providerId="ADAL" clId="{BB229FBD-D5B9-4FE3-856C-8272DE2157AB}" dt="2023-04-22T13:56:58.950" v="441" actId="478"/>
          <ac:spMkLst>
            <pc:docMk/>
            <pc:sldMk cId="823511152" sldId="257"/>
            <ac:spMk id="30" creationId="{229881DA-554F-866F-7818-8BBF2DBC9359}"/>
          </ac:spMkLst>
        </pc:spChg>
        <pc:spChg chg="add del mod">
          <ac:chgData name="Sylvester2003@sulid.hu" userId="95e10f0d-2617-4c62-a843-26cc9c2c025e" providerId="ADAL" clId="{BB229FBD-D5B9-4FE3-856C-8272DE2157AB}" dt="2023-04-22T13:56:59.435" v="442" actId="478"/>
          <ac:spMkLst>
            <pc:docMk/>
            <pc:sldMk cId="823511152" sldId="257"/>
            <ac:spMk id="31" creationId="{C49A5ADC-EC1A-2002-02FD-FB735AF1428E}"/>
          </ac:spMkLst>
        </pc:spChg>
        <pc:spChg chg="add del mod">
          <ac:chgData name="Sylvester2003@sulid.hu" userId="95e10f0d-2617-4c62-a843-26cc9c2c025e" providerId="ADAL" clId="{BB229FBD-D5B9-4FE3-856C-8272DE2157AB}" dt="2023-04-22T13:54:34.364" v="428" actId="11529"/>
          <ac:spMkLst>
            <pc:docMk/>
            <pc:sldMk cId="823511152" sldId="257"/>
            <ac:spMk id="32" creationId="{50807E3F-5E79-EF7C-AAC8-DAA162ED4BDB}"/>
          </ac:spMkLst>
        </pc:spChg>
        <pc:spChg chg="mod">
          <ac:chgData name="Sylvester2003@sulid.hu" userId="95e10f0d-2617-4c62-a843-26cc9c2c025e" providerId="ADAL" clId="{BB229FBD-D5B9-4FE3-856C-8272DE2157AB}" dt="2023-04-22T13:58:19.495" v="448" actId="1076"/>
          <ac:spMkLst>
            <pc:docMk/>
            <pc:sldMk cId="823511152" sldId="257"/>
            <ac:spMk id="37" creationId="{FC7963ED-99D9-B8D4-AD62-F0F61DB866E0}"/>
          </ac:spMkLst>
        </pc:spChg>
        <pc:spChg chg="mod">
          <ac:chgData name="Sylvester2003@sulid.hu" userId="95e10f0d-2617-4c62-a843-26cc9c2c025e" providerId="ADAL" clId="{BB229FBD-D5B9-4FE3-856C-8272DE2157AB}" dt="2023-04-22T13:56:05.201" v="429"/>
          <ac:spMkLst>
            <pc:docMk/>
            <pc:sldMk cId="823511152" sldId="257"/>
            <ac:spMk id="38" creationId="{F23D9CD3-60CF-1563-B367-D6ED2E8E6110}"/>
          </ac:spMkLst>
        </pc:spChg>
        <pc:spChg chg="mod">
          <ac:chgData name="Sylvester2003@sulid.hu" userId="95e10f0d-2617-4c62-a843-26cc9c2c025e" providerId="ADAL" clId="{BB229FBD-D5B9-4FE3-856C-8272DE2157AB}" dt="2023-04-22T13:56:05.201" v="429"/>
          <ac:spMkLst>
            <pc:docMk/>
            <pc:sldMk cId="823511152" sldId="257"/>
            <ac:spMk id="39" creationId="{ED3F6897-5D6A-99BD-4659-1AD27C46BBDA}"/>
          </ac:spMkLst>
        </pc:spChg>
        <pc:spChg chg="mod">
          <ac:chgData name="Sylvester2003@sulid.hu" userId="95e10f0d-2617-4c62-a843-26cc9c2c025e" providerId="ADAL" clId="{BB229FBD-D5B9-4FE3-856C-8272DE2157AB}" dt="2023-04-22T13:56:05.201" v="429"/>
          <ac:spMkLst>
            <pc:docMk/>
            <pc:sldMk cId="823511152" sldId="257"/>
            <ac:spMk id="40" creationId="{54C804CB-881B-E0C4-FB8B-6BFAD26B089D}"/>
          </ac:spMkLst>
        </pc:spChg>
        <pc:spChg chg="add mod">
          <ac:chgData name="Sylvester2003@sulid.hu" userId="95e10f0d-2617-4c62-a843-26cc9c2c025e" providerId="ADAL" clId="{BB229FBD-D5B9-4FE3-856C-8272DE2157AB}" dt="2023-04-22T14:12:32.010" v="665" actId="20577"/>
          <ac:spMkLst>
            <pc:docMk/>
            <pc:sldMk cId="823511152" sldId="257"/>
            <ac:spMk id="41" creationId="{B1497D45-B66E-0113-6D06-5586A51065CC}"/>
          </ac:spMkLst>
        </pc:spChg>
        <pc:spChg chg="add del mod">
          <ac:chgData name="Sylvester2003@sulid.hu" userId="95e10f0d-2617-4c62-a843-26cc9c2c025e" providerId="ADAL" clId="{BB229FBD-D5B9-4FE3-856C-8272DE2157AB}" dt="2023-04-22T14:00:27.947" v="472" actId="478"/>
          <ac:spMkLst>
            <pc:docMk/>
            <pc:sldMk cId="823511152" sldId="257"/>
            <ac:spMk id="43" creationId="{BFD523F5-FEC9-E121-ED4F-C4D1084E5A7A}"/>
          </ac:spMkLst>
        </pc:spChg>
        <pc:spChg chg="add del mod">
          <ac:chgData name="Sylvester2003@sulid.hu" userId="95e10f0d-2617-4c62-a843-26cc9c2c025e" providerId="ADAL" clId="{BB229FBD-D5B9-4FE3-856C-8272DE2157AB}" dt="2023-04-22T14:01:59.787" v="504" actId="767"/>
          <ac:spMkLst>
            <pc:docMk/>
            <pc:sldMk cId="823511152" sldId="257"/>
            <ac:spMk id="44" creationId="{0A8DA60A-E184-79F9-1017-60D35D5E4DE1}"/>
          </ac:spMkLst>
        </pc:spChg>
        <pc:spChg chg="add mod ord">
          <ac:chgData name="Sylvester2003@sulid.hu" userId="95e10f0d-2617-4c62-a843-26cc9c2c025e" providerId="ADAL" clId="{BB229FBD-D5B9-4FE3-856C-8272DE2157AB}" dt="2023-04-22T14:07:29.135" v="584" actId="14100"/>
          <ac:spMkLst>
            <pc:docMk/>
            <pc:sldMk cId="823511152" sldId="257"/>
            <ac:spMk id="45" creationId="{9EB53907-9645-AB15-E4BE-A37B0633F1CB}"/>
          </ac:spMkLst>
        </pc:spChg>
        <pc:spChg chg="mod">
          <ac:chgData name="Sylvester2003@sulid.hu" userId="95e10f0d-2617-4c62-a843-26cc9c2c025e" providerId="ADAL" clId="{BB229FBD-D5B9-4FE3-856C-8272DE2157AB}" dt="2023-04-22T14:08:13.289" v="603" actId="20577"/>
          <ac:spMkLst>
            <pc:docMk/>
            <pc:sldMk cId="823511152" sldId="257"/>
            <ac:spMk id="48" creationId="{15E73649-6901-4D19-2534-3F9A8BFC8BCE}"/>
          </ac:spMkLst>
        </pc:spChg>
        <pc:spChg chg="mod">
          <ac:chgData name="Sylvester2003@sulid.hu" userId="95e10f0d-2617-4c62-a843-26cc9c2c025e" providerId="ADAL" clId="{BB229FBD-D5B9-4FE3-856C-8272DE2157AB}" dt="2023-04-22T14:08:50.665" v="627" actId="20577"/>
          <ac:spMkLst>
            <pc:docMk/>
            <pc:sldMk cId="823511152" sldId="257"/>
            <ac:spMk id="49" creationId="{325795D1-8B31-416F-4462-4DFC654F596F}"/>
          </ac:spMkLst>
        </pc:spChg>
        <pc:spChg chg="mod">
          <ac:chgData name="Sylvester2003@sulid.hu" userId="95e10f0d-2617-4c62-a843-26cc9c2c025e" providerId="ADAL" clId="{BB229FBD-D5B9-4FE3-856C-8272DE2157AB}" dt="2023-04-22T14:08:19.033" v="614" actId="20577"/>
          <ac:spMkLst>
            <pc:docMk/>
            <pc:sldMk cId="823511152" sldId="257"/>
            <ac:spMk id="51" creationId="{12D02F52-668A-8AF1-2025-49FCA009F023}"/>
          </ac:spMkLst>
        </pc:spChg>
        <pc:spChg chg="mod">
          <ac:chgData name="Sylvester2003@sulid.hu" userId="95e10f0d-2617-4c62-a843-26cc9c2c025e" providerId="ADAL" clId="{BB229FBD-D5B9-4FE3-856C-8272DE2157AB}" dt="2023-04-22T14:08:52.871" v="629" actId="20577"/>
          <ac:spMkLst>
            <pc:docMk/>
            <pc:sldMk cId="823511152" sldId="257"/>
            <ac:spMk id="52" creationId="{950803EF-816E-9C11-C1A3-BA8E66E96D22}"/>
          </ac:spMkLst>
        </pc:spChg>
        <pc:spChg chg="mod">
          <ac:chgData name="Sylvester2003@sulid.hu" userId="95e10f0d-2617-4c62-a843-26cc9c2c025e" providerId="ADAL" clId="{BB229FBD-D5B9-4FE3-856C-8272DE2157AB}" dt="2023-04-22T14:08:24.432" v="625" actId="20577"/>
          <ac:spMkLst>
            <pc:docMk/>
            <pc:sldMk cId="823511152" sldId="257"/>
            <ac:spMk id="54" creationId="{9A3A2052-1A87-8F0E-3893-C036E0C4258A}"/>
          </ac:spMkLst>
        </pc:spChg>
        <pc:spChg chg="mod">
          <ac:chgData name="Sylvester2003@sulid.hu" userId="95e10f0d-2617-4c62-a843-26cc9c2c025e" providerId="ADAL" clId="{BB229FBD-D5B9-4FE3-856C-8272DE2157AB}" dt="2023-04-22T14:08:54.747" v="631" actId="20577"/>
          <ac:spMkLst>
            <pc:docMk/>
            <pc:sldMk cId="823511152" sldId="257"/>
            <ac:spMk id="55" creationId="{BA80C840-3BEF-25A7-A388-8B395595B46A}"/>
          </ac:spMkLst>
        </pc:spChg>
        <pc:grpChg chg="add del mod">
          <ac:chgData name="Sylvester2003@sulid.hu" userId="95e10f0d-2617-4c62-a843-26cc9c2c025e" providerId="ADAL" clId="{BB229FBD-D5B9-4FE3-856C-8272DE2157AB}" dt="2023-04-22T14:05:27.924" v="549" actId="478"/>
          <ac:grpSpMkLst>
            <pc:docMk/>
            <pc:sldMk cId="823511152" sldId="257"/>
            <ac:grpSpMk id="35" creationId="{B27AF6E6-9B55-740D-66F1-406BFA670EB5}"/>
          </ac:grpSpMkLst>
        </pc:grpChg>
        <pc:grpChg chg="add mod">
          <ac:chgData name="Sylvester2003@sulid.hu" userId="95e10f0d-2617-4c62-a843-26cc9c2c025e" providerId="ADAL" clId="{BB229FBD-D5B9-4FE3-856C-8272DE2157AB}" dt="2023-04-22T14:07:36.586" v="591" actId="1038"/>
          <ac:grpSpMkLst>
            <pc:docMk/>
            <pc:sldMk cId="823511152" sldId="257"/>
            <ac:grpSpMk id="46" creationId="{F12546EF-848A-8864-F9EE-E6159CACE684}"/>
          </ac:grpSpMkLst>
        </pc:grpChg>
        <pc:grpChg chg="add mod">
          <ac:chgData name="Sylvester2003@sulid.hu" userId="95e10f0d-2617-4c62-a843-26cc9c2c025e" providerId="ADAL" clId="{BB229FBD-D5B9-4FE3-856C-8272DE2157AB}" dt="2023-04-22T14:07:51.737" v="592" actId="465"/>
          <ac:grpSpMkLst>
            <pc:docMk/>
            <pc:sldMk cId="823511152" sldId="257"/>
            <ac:grpSpMk id="47" creationId="{1586E568-EFBF-DA67-6792-6A6BEC929D85}"/>
          </ac:grpSpMkLst>
        </pc:grpChg>
        <pc:grpChg chg="add mod">
          <ac:chgData name="Sylvester2003@sulid.hu" userId="95e10f0d-2617-4c62-a843-26cc9c2c025e" providerId="ADAL" clId="{BB229FBD-D5B9-4FE3-856C-8272DE2157AB}" dt="2023-04-22T14:07:51.737" v="592" actId="465"/>
          <ac:grpSpMkLst>
            <pc:docMk/>
            <pc:sldMk cId="823511152" sldId="257"/>
            <ac:grpSpMk id="50" creationId="{152F0128-C181-AF01-0373-0FD4C04AFB56}"/>
          </ac:grpSpMkLst>
        </pc:grpChg>
        <pc:grpChg chg="add mod">
          <ac:chgData name="Sylvester2003@sulid.hu" userId="95e10f0d-2617-4c62-a843-26cc9c2c025e" providerId="ADAL" clId="{BB229FBD-D5B9-4FE3-856C-8272DE2157AB}" dt="2023-04-22T14:07:36.586" v="591" actId="1038"/>
          <ac:grpSpMkLst>
            <pc:docMk/>
            <pc:sldMk cId="823511152" sldId="257"/>
            <ac:grpSpMk id="53" creationId="{965C3CFF-1457-017E-C885-7FEAFE4FDA26}"/>
          </ac:grpSpMkLst>
        </pc:grpChg>
        <pc:graphicFrameChg chg="mod">
          <ac:chgData name="Sylvester2003@sulid.hu" userId="95e10f0d-2617-4c62-a843-26cc9c2c025e" providerId="ADAL" clId="{BB229FBD-D5B9-4FE3-856C-8272DE2157AB}" dt="2023-04-22T13:57:56.612" v="445"/>
          <ac:graphicFrameMkLst>
            <pc:docMk/>
            <pc:sldMk cId="823511152" sldId="257"/>
            <ac:graphicFrameMk id="36" creationId="{D9241EA4-6D66-1494-022D-CA620B3A4904}"/>
          </ac:graphicFrameMkLst>
        </pc:graphicFrameChg>
        <pc:picChg chg="add del mod">
          <ac:chgData name="Sylvester2003@sulid.hu" userId="95e10f0d-2617-4c62-a843-26cc9c2c025e" providerId="ADAL" clId="{BB229FBD-D5B9-4FE3-856C-8272DE2157AB}" dt="2023-04-22T13:59:21.275" v="458" actId="478"/>
          <ac:picMkLst>
            <pc:docMk/>
            <pc:sldMk cId="823511152" sldId="257"/>
            <ac:picMk id="42" creationId="{A22114B1-E48F-784F-E025-6094A37EE5FF}"/>
          </ac:picMkLst>
        </pc:picChg>
        <pc:picChg chg="add del">
          <ac:chgData name="Sylvester2003@sulid.hu" userId="95e10f0d-2617-4c62-a843-26cc9c2c025e" providerId="ADAL" clId="{BB229FBD-D5B9-4FE3-856C-8272DE2157AB}" dt="2023-04-22T14:13:17.794" v="676" actId="22"/>
          <ac:picMkLst>
            <pc:docMk/>
            <pc:sldMk cId="823511152" sldId="257"/>
            <ac:picMk id="57" creationId="{2E11E943-5766-C569-AB1E-BA33B9AE3443}"/>
          </ac:picMkLst>
        </pc:picChg>
        <pc:picChg chg="add mod">
          <ac:chgData name="Sylvester2003@sulid.hu" userId="95e10f0d-2617-4c62-a843-26cc9c2c025e" providerId="ADAL" clId="{BB229FBD-D5B9-4FE3-856C-8272DE2157AB}" dt="2023-04-22T14:13:26.466" v="681" actId="1076"/>
          <ac:picMkLst>
            <pc:docMk/>
            <pc:sldMk cId="823511152" sldId="257"/>
            <ac:picMk id="1026" creationId="{12AF032D-7A74-C6A4-E440-39D737DC2539}"/>
          </ac:picMkLst>
        </pc:picChg>
        <pc:cxnChg chg="add del mod">
          <ac:chgData name="Sylvester2003@sulid.hu" userId="95e10f0d-2617-4c62-a843-26cc9c2c025e" providerId="ADAL" clId="{BB229FBD-D5B9-4FE3-856C-8272DE2157AB}" dt="2023-04-22T13:45:09.651" v="306" actId="478"/>
          <ac:cxnSpMkLst>
            <pc:docMk/>
            <pc:sldMk cId="823511152" sldId="257"/>
            <ac:cxnSpMk id="16" creationId="{C0113A7C-538E-7EA6-74B4-632711C52ACE}"/>
          </ac:cxnSpMkLst>
        </pc:cxnChg>
        <pc:cxnChg chg="add del mod">
          <ac:chgData name="Sylvester2003@sulid.hu" userId="95e10f0d-2617-4c62-a843-26cc9c2c025e" providerId="ADAL" clId="{BB229FBD-D5B9-4FE3-856C-8272DE2157AB}" dt="2023-04-22T13:45:17.718" v="311" actId="478"/>
          <ac:cxnSpMkLst>
            <pc:docMk/>
            <pc:sldMk cId="823511152" sldId="257"/>
            <ac:cxnSpMk id="19" creationId="{6B92F150-9F64-03F0-18C9-45CCD70CBEFB}"/>
          </ac:cxnSpMkLst>
        </pc:cxnChg>
      </pc:sldChg>
      <pc:sldChg chg="addSp delSp modSp new mod modNotesTx">
        <pc:chgData name="Sylvester2003@sulid.hu" userId="95e10f0d-2617-4c62-a843-26cc9c2c025e" providerId="ADAL" clId="{BB229FBD-D5B9-4FE3-856C-8272DE2157AB}" dt="2023-04-25T08:40:46.688" v="5027" actId="20577"/>
        <pc:sldMkLst>
          <pc:docMk/>
          <pc:sldMk cId="4003111185" sldId="258"/>
        </pc:sldMkLst>
        <pc:spChg chg="mod">
          <ac:chgData name="Sylvester2003@sulid.hu" userId="95e10f0d-2617-4c62-a843-26cc9c2c025e" providerId="ADAL" clId="{BB229FBD-D5B9-4FE3-856C-8272DE2157AB}" dt="2023-04-22T14:14:38.994" v="705" actId="115"/>
          <ac:spMkLst>
            <pc:docMk/>
            <pc:sldMk cId="4003111185" sldId="258"/>
            <ac:spMk id="2" creationId="{D7108CE5-B895-0F54-9DD0-9711B7B41B0C}"/>
          </ac:spMkLst>
        </pc:spChg>
        <pc:spChg chg="del">
          <ac:chgData name="Sylvester2003@sulid.hu" userId="95e10f0d-2617-4c62-a843-26cc9c2c025e" providerId="ADAL" clId="{BB229FBD-D5B9-4FE3-856C-8272DE2157AB}" dt="2023-04-22T14:14:31.450" v="701" actId="478"/>
          <ac:spMkLst>
            <pc:docMk/>
            <pc:sldMk cId="4003111185" sldId="258"/>
            <ac:spMk id="3" creationId="{F8C8EBE2-3C11-09E9-3221-711B91F40D2D}"/>
          </ac:spMkLst>
        </pc:spChg>
        <pc:spChg chg="add mod">
          <ac:chgData name="Sylvester2003@sulid.hu" userId="95e10f0d-2617-4c62-a843-26cc9c2c025e" providerId="ADAL" clId="{BB229FBD-D5B9-4FE3-856C-8272DE2157AB}" dt="2023-04-23T15:10:21.323" v="4666" actId="114"/>
          <ac:spMkLst>
            <pc:docMk/>
            <pc:sldMk cId="4003111185" sldId="258"/>
            <ac:spMk id="6" creationId="{1838D12A-5CF3-B9F4-8621-A76D70D6F4C8}"/>
          </ac:spMkLst>
        </pc:spChg>
        <pc:spChg chg="mod">
          <ac:chgData name="Sylvester2003@sulid.hu" userId="95e10f0d-2617-4c62-a843-26cc9c2c025e" providerId="ADAL" clId="{BB229FBD-D5B9-4FE3-856C-8272DE2157AB}" dt="2023-04-23T15:10:26.960" v="4668"/>
          <ac:spMkLst>
            <pc:docMk/>
            <pc:sldMk cId="4003111185" sldId="258"/>
            <ac:spMk id="13" creationId="{8549AD90-8783-743A-7FE1-7A40CE85B742}"/>
          </ac:spMkLst>
        </pc:spChg>
        <pc:spChg chg="mod">
          <ac:chgData name="Sylvester2003@sulid.hu" userId="95e10f0d-2617-4c62-a843-26cc9c2c025e" providerId="ADAL" clId="{BB229FBD-D5B9-4FE3-856C-8272DE2157AB}" dt="2023-04-22T21:13:52.028" v="3351" actId="20577"/>
          <ac:spMkLst>
            <pc:docMk/>
            <pc:sldMk cId="4003111185" sldId="258"/>
            <ac:spMk id="16" creationId="{E77E0D96-D2C6-3606-8379-C61C0EA796D7}"/>
          </ac:spMkLst>
        </pc:spChg>
        <pc:spChg chg="mod">
          <ac:chgData name="Sylvester2003@sulid.hu" userId="95e10f0d-2617-4c62-a843-26cc9c2c025e" providerId="ADAL" clId="{BB229FBD-D5B9-4FE3-856C-8272DE2157AB}" dt="2023-04-23T15:10:29.850" v="4670"/>
          <ac:spMkLst>
            <pc:docMk/>
            <pc:sldMk cId="4003111185" sldId="258"/>
            <ac:spMk id="19" creationId="{DB1F925D-FC3B-3CAF-D324-4EFF5C23F91C}"/>
          </ac:spMkLst>
        </pc:spChg>
        <pc:spChg chg="mod">
          <ac:chgData name="Sylvester2003@sulid.hu" userId="95e10f0d-2617-4c62-a843-26cc9c2c025e" providerId="ADAL" clId="{BB229FBD-D5B9-4FE3-856C-8272DE2157AB}" dt="2023-04-23T15:10:31.749" v="4672"/>
          <ac:spMkLst>
            <pc:docMk/>
            <pc:sldMk cId="4003111185" sldId="258"/>
            <ac:spMk id="22" creationId="{387F6C64-F838-8C44-2E16-D89CEEEACFD8}"/>
          </ac:spMkLst>
        </pc:spChg>
        <pc:grpChg chg="add mod">
          <ac:chgData name="Sylvester2003@sulid.hu" userId="95e10f0d-2617-4c62-a843-26cc9c2c025e" providerId="ADAL" clId="{BB229FBD-D5B9-4FE3-856C-8272DE2157AB}" dt="2023-04-23T15:10:05.527" v="4652"/>
          <ac:grpSpMkLst>
            <pc:docMk/>
            <pc:sldMk cId="4003111185" sldId="258"/>
            <ac:grpSpMk id="11" creationId="{07EFBF6E-3C33-2B8D-64B9-74DE12F00255}"/>
          </ac:grpSpMkLst>
        </pc:grpChg>
        <pc:grpChg chg="add mod">
          <ac:chgData name="Sylvester2003@sulid.hu" userId="95e10f0d-2617-4c62-a843-26cc9c2c025e" providerId="ADAL" clId="{BB229FBD-D5B9-4FE3-856C-8272DE2157AB}" dt="2023-04-23T15:10:05.527" v="4652"/>
          <ac:grpSpMkLst>
            <pc:docMk/>
            <pc:sldMk cId="4003111185" sldId="258"/>
            <ac:grpSpMk id="12" creationId="{CF296495-B323-9DCA-C907-DCFAE7D5D22E}"/>
          </ac:grpSpMkLst>
        </pc:grpChg>
        <pc:grpChg chg="add del mod">
          <ac:chgData name="Sylvester2003@sulid.hu" userId="95e10f0d-2617-4c62-a843-26cc9c2c025e" providerId="ADAL" clId="{BB229FBD-D5B9-4FE3-856C-8272DE2157AB}" dt="2023-04-22T23:08:08.784" v="3979" actId="478"/>
          <ac:grpSpMkLst>
            <pc:docMk/>
            <pc:sldMk cId="4003111185" sldId="258"/>
            <ac:grpSpMk id="15" creationId="{2373E7DA-38E8-2A18-F972-FD2975978DF6}"/>
          </ac:grpSpMkLst>
        </pc:grpChg>
        <pc:grpChg chg="add mod">
          <ac:chgData name="Sylvester2003@sulid.hu" userId="95e10f0d-2617-4c62-a843-26cc9c2c025e" providerId="ADAL" clId="{BB229FBD-D5B9-4FE3-856C-8272DE2157AB}" dt="2023-04-23T15:10:05.527" v="4652"/>
          <ac:grpSpMkLst>
            <pc:docMk/>
            <pc:sldMk cId="4003111185" sldId="258"/>
            <ac:grpSpMk id="18" creationId="{58259ACC-32DC-EADB-8461-2D4AD76BA08F}"/>
          </ac:grpSpMkLst>
        </pc:grpChg>
        <pc:grpChg chg="add mod">
          <ac:chgData name="Sylvester2003@sulid.hu" userId="95e10f0d-2617-4c62-a843-26cc9c2c025e" providerId="ADAL" clId="{BB229FBD-D5B9-4FE3-856C-8272DE2157AB}" dt="2023-04-23T15:10:05.527" v="4652"/>
          <ac:grpSpMkLst>
            <pc:docMk/>
            <pc:sldMk cId="4003111185" sldId="258"/>
            <ac:grpSpMk id="21" creationId="{43F19565-27FE-9E94-A416-2E15BCBCFCF0}"/>
          </ac:grpSpMkLst>
        </pc:grpChg>
        <pc:grpChg chg="add mod">
          <ac:chgData name="Sylvester2003@sulid.hu" userId="95e10f0d-2617-4c62-a843-26cc9c2c025e" providerId="ADAL" clId="{BB229FBD-D5B9-4FE3-856C-8272DE2157AB}" dt="2023-04-23T15:10:05.527" v="4652"/>
          <ac:grpSpMkLst>
            <pc:docMk/>
            <pc:sldMk cId="4003111185" sldId="258"/>
            <ac:grpSpMk id="24" creationId="{496789E0-7BAE-46DC-D6B5-4A3B9D9DE9E9}"/>
          </ac:grpSpMkLst>
        </pc:grpChg>
        <pc:picChg chg="add del">
          <ac:chgData name="Sylvester2003@sulid.hu" userId="95e10f0d-2617-4c62-a843-26cc9c2c025e" providerId="ADAL" clId="{BB229FBD-D5B9-4FE3-856C-8272DE2157AB}" dt="2023-04-22T14:16:08.806" v="750" actId="22"/>
          <ac:picMkLst>
            <pc:docMk/>
            <pc:sldMk cId="4003111185" sldId="258"/>
            <ac:picMk id="8" creationId="{B6A5B769-8947-BB8C-AEF5-A266824CAB30}"/>
          </ac:picMkLst>
        </pc:picChg>
        <pc:picChg chg="add del mod">
          <ac:chgData name="Sylvester2003@sulid.hu" userId="95e10f0d-2617-4c62-a843-26cc9c2c025e" providerId="ADAL" clId="{BB229FBD-D5B9-4FE3-856C-8272DE2157AB}" dt="2023-04-23T15:10:05.527" v="4652"/>
          <ac:picMkLst>
            <pc:docMk/>
            <pc:sldMk cId="4003111185" sldId="258"/>
            <ac:picMk id="9" creationId="{24F11A6E-CBD9-BC26-1C11-772336E1AFF7}"/>
          </ac:picMkLst>
        </pc:picChg>
        <pc:picChg chg="add del mod">
          <ac:chgData name="Sylvester2003@sulid.hu" userId="95e10f0d-2617-4c62-a843-26cc9c2c025e" providerId="ADAL" clId="{BB229FBD-D5B9-4FE3-856C-8272DE2157AB}" dt="2023-04-22T14:19:09.633" v="798"/>
          <ac:picMkLst>
            <pc:docMk/>
            <pc:sldMk cId="4003111185" sldId="258"/>
            <ac:picMk id="10" creationId="{FF6E72E4-DA52-D4A0-8C6E-331D042032C5}"/>
          </ac:picMkLst>
        </pc:picChg>
        <pc:picChg chg="mod">
          <ac:chgData name="Sylvester2003@sulid.hu" userId="95e10f0d-2617-4c62-a843-26cc9c2c025e" providerId="ADAL" clId="{BB229FBD-D5B9-4FE3-856C-8272DE2157AB}" dt="2023-04-23T15:10:05.527" v="4652"/>
          <ac:picMkLst>
            <pc:docMk/>
            <pc:sldMk cId="4003111185" sldId="258"/>
            <ac:picMk id="14" creationId="{205A509E-96D6-A1CC-0D8E-E854D67D05E0}"/>
          </ac:picMkLst>
        </pc:picChg>
        <pc:picChg chg="mod">
          <ac:chgData name="Sylvester2003@sulid.hu" userId="95e10f0d-2617-4c62-a843-26cc9c2c025e" providerId="ADAL" clId="{BB229FBD-D5B9-4FE3-856C-8272DE2157AB}" dt="2023-04-22T14:24:23.246" v="962" actId="14826"/>
          <ac:picMkLst>
            <pc:docMk/>
            <pc:sldMk cId="4003111185" sldId="258"/>
            <ac:picMk id="17" creationId="{3A3D1743-B241-55D2-1D57-04C6BBDD0BCE}"/>
          </ac:picMkLst>
        </pc:picChg>
        <pc:picChg chg="mod">
          <ac:chgData name="Sylvester2003@sulid.hu" userId="95e10f0d-2617-4c62-a843-26cc9c2c025e" providerId="ADAL" clId="{BB229FBD-D5B9-4FE3-856C-8272DE2157AB}" dt="2023-04-23T15:10:05.527" v="4652"/>
          <ac:picMkLst>
            <pc:docMk/>
            <pc:sldMk cId="4003111185" sldId="258"/>
            <ac:picMk id="20" creationId="{C2173572-DB4D-2E1C-5A9A-33012B0EE01A}"/>
          </ac:picMkLst>
        </pc:picChg>
        <pc:picChg chg="mod">
          <ac:chgData name="Sylvester2003@sulid.hu" userId="95e10f0d-2617-4c62-a843-26cc9c2c025e" providerId="ADAL" clId="{BB229FBD-D5B9-4FE3-856C-8272DE2157AB}" dt="2023-04-23T15:10:05.527" v="4652"/>
          <ac:picMkLst>
            <pc:docMk/>
            <pc:sldMk cId="4003111185" sldId="258"/>
            <ac:picMk id="23" creationId="{87604418-3B03-BE7A-A111-66ADF2E92C09}"/>
          </ac:picMkLst>
        </pc:picChg>
        <pc:cxnChg chg="add mod">
          <ac:chgData name="Sylvester2003@sulid.hu" userId="95e10f0d-2617-4c62-a843-26cc9c2c025e" providerId="ADAL" clId="{BB229FBD-D5B9-4FE3-856C-8272DE2157AB}" dt="2023-04-22T14:25:35.626" v="965" actId="12788"/>
          <ac:cxnSpMkLst>
            <pc:docMk/>
            <pc:sldMk cId="4003111185" sldId="258"/>
            <ac:cxnSpMk id="5" creationId="{9E3BC3AB-1824-34E1-DC91-D3BF18AD0572}"/>
          </ac:cxnSpMkLst>
        </pc:cxnChg>
      </pc:sldChg>
      <pc:sldChg chg="addSp delSp modSp new mod">
        <pc:chgData name="Sylvester2003@sulid.hu" userId="95e10f0d-2617-4c62-a843-26cc9c2c025e" providerId="ADAL" clId="{BB229FBD-D5B9-4FE3-856C-8272DE2157AB}" dt="2023-04-22T16:18:41.334" v="2163" actId="21"/>
        <pc:sldMkLst>
          <pc:docMk/>
          <pc:sldMk cId="3474219603" sldId="259"/>
        </pc:sldMkLst>
        <pc:spChg chg="mod">
          <ac:chgData name="Sylvester2003@sulid.hu" userId="95e10f0d-2617-4c62-a843-26cc9c2c025e" providerId="ADAL" clId="{BB229FBD-D5B9-4FE3-856C-8272DE2157AB}" dt="2023-04-22T14:32:05.690" v="1010" actId="20577"/>
          <ac:spMkLst>
            <pc:docMk/>
            <pc:sldMk cId="3474219603" sldId="259"/>
            <ac:spMk id="2" creationId="{232F357D-CDFF-8A51-216D-8248FA4B27F3}"/>
          </ac:spMkLst>
        </pc:spChg>
        <pc:spChg chg="mod">
          <ac:chgData name="Sylvester2003@sulid.hu" userId="95e10f0d-2617-4c62-a843-26cc9c2c025e" providerId="ADAL" clId="{BB229FBD-D5B9-4FE3-856C-8272DE2157AB}" dt="2023-04-22T15:01:01.175" v="1344" actId="20577"/>
          <ac:spMkLst>
            <pc:docMk/>
            <pc:sldMk cId="3474219603" sldId="259"/>
            <ac:spMk id="3" creationId="{EB62165D-7737-C166-D2F3-9F59B230EC77}"/>
          </ac:spMkLst>
        </pc:spChg>
        <pc:picChg chg="add del mod">
          <ac:chgData name="Sylvester2003@sulid.hu" userId="95e10f0d-2617-4c62-a843-26cc9c2c025e" providerId="ADAL" clId="{BB229FBD-D5B9-4FE3-856C-8272DE2157AB}" dt="2023-04-22T16:18:41.334" v="2163" actId="21"/>
          <ac:picMkLst>
            <pc:docMk/>
            <pc:sldMk cId="3474219603" sldId="259"/>
            <ac:picMk id="5" creationId="{E9B2A041-2BAD-543C-4AED-B99C3197D3F4}"/>
          </ac:picMkLst>
        </pc:picChg>
        <pc:picChg chg="add mod">
          <ac:chgData name="Sylvester2003@sulid.hu" userId="95e10f0d-2617-4c62-a843-26cc9c2c025e" providerId="ADAL" clId="{BB229FBD-D5B9-4FE3-856C-8272DE2157AB}" dt="2023-04-22T14:46:23.341" v="1177" actId="1076"/>
          <ac:picMkLst>
            <pc:docMk/>
            <pc:sldMk cId="3474219603" sldId="259"/>
            <ac:picMk id="9" creationId="{1146787D-9005-70FA-4912-0A4B80152875}"/>
          </ac:picMkLst>
        </pc:picChg>
        <pc:cxnChg chg="add del mod">
          <ac:chgData name="Sylvester2003@sulid.hu" userId="95e10f0d-2617-4c62-a843-26cc9c2c025e" providerId="ADAL" clId="{BB229FBD-D5B9-4FE3-856C-8272DE2157AB}" dt="2023-04-22T15:01:02.418" v="1345" actId="478"/>
          <ac:cxnSpMkLst>
            <pc:docMk/>
            <pc:sldMk cId="3474219603" sldId="259"/>
            <ac:cxnSpMk id="7" creationId="{125C76BE-A5C2-CE64-0F9D-394D85DDAC94}"/>
          </ac:cxnSpMkLst>
        </pc:cxnChg>
      </pc:sldChg>
      <pc:sldChg chg="addSp delSp modSp new del mod">
        <pc:chgData name="Sylvester2003@sulid.hu" userId="95e10f0d-2617-4c62-a843-26cc9c2c025e" providerId="ADAL" clId="{BB229FBD-D5B9-4FE3-856C-8272DE2157AB}" dt="2023-04-22T14:30:27.055" v="996" actId="47"/>
        <pc:sldMkLst>
          <pc:docMk/>
          <pc:sldMk cId="3965829366" sldId="259"/>
        </pc:sldMkLst>
        <pc:spChg chg="del mod">
          <ac:chgData name="Sylvester2003@sulid.hu" userId="95e10f0d-2617-4c62-a843-26cc9c2c025e" providerId="ADAL" clId="{BB229FBD-D5B9-4FE3-856C-8272DE2157AB}" dt="2023-04-22T14:29:36.448" v="991" actId="478"/>
          <ac:spMkLst>
            <pc:docMk/>
            <pc:sldMk cId="3965829366" sldId="259"/>
            <ac:spMk id="2" creationId="{9F283DB4-9708-4F84-E4B5-E7A02FD4FDE4}"/>
          </ac:spMkLst>
        </pc:spChg>
        <pc:spChg chg="del mod">
          <ac:chgData name="Sylvester2003@sulid.hu" userId="95e10f0d-2617-4c62-a843-26cc9c2c025e" providerId="ADAL" clId="{BB229FBD-D5B9-4FE3-856C-8272DE2157AB}" dt="2023-04-22T14:29:35.073" v="990" actId="478"/>
          <ac:spMkLst>
            <pc:docMk/>
            <pc:sldMk cId="3965829366" sldId="259"/>
            <ac:spMk id="3" creationId="{339BBC27-34BB-5C61-86D4-4A803BB8F9BD}"/>
          </ac:spMkLst>
        </pc:spChg>
        <pc:spChg chg="mod">
          <ac:chgData name="Sylvester2003@sulid.hu" userId="95e10f0d-2617-4c62-a843-26cc9c2c025e" providerId="ADAL" clId="{BB229FBD-D5B9-4FE3-856C-8272DE2157AB}" dt="2023-04-22T14:29:46.512" v="995" actId="1076"/>
          <ac:spMkLst>
            <pc:docMk/>
            <pc:sldMk cId="3965829366" sldId="259"/>
            <ac:spMk id="5" creationId="{78C901C7-B7E5-A7D2-112F-37EFC4C92192}"/>
          </ac:spMkLst>
        </pc:spChg>
        <pc:spChg chg="add del mod">
          <ac:chgData name="Sylvester2003@sulid.hu" userId="95e10f0d-2617-4c62-a843-26cc9c2c025e" providerId="ADAL" clId="{BB229FBD-D5B9-4FE3-856C-8272DE2157AB}" dt="2023-04-22T14:29:37.508" v="992" actId="478"/>
          <ac:spMkLst>
            <pc:docMk/>
            <pc:sldMk cId="3965829366" sldId="259"/>
            <ac:spMk id="8" creationId="{51C4AFB4-4365-BCC3-B47F-2E08FACB970A}"/>
          </ac:spMkLst>
        </pc:spChg>
        <pc:grpChg chg="add mod">
          <ac:chgData name="Sylvester2003@sulid.hu" userId="95e10f0d-2617-4c62-a843-26cc9c2c025e" providerId="ADAL" clId="{BB229FBD-D5B9-4FE3-856C-8272DE2157AB}" dt="2023-04-22T14:29:46.512" v="995" actId="1076"/>
          <ac:grpSpMkLst>
            <pc:docMk/>
            <pc:sldMk cId="3965829366" sldId="259"/>
            <ac:grpSpMk id="4" creationId="{81FCC2A4-0664-9557-61F2-5E178B8DDEC8}"/>
          </ac:grpSpMkLst>
        </pc:grpChg>
        <pc:picChg chg="mod">
          <ac:chgData name="Sylvester2003@sulid.hu" userId="95e10f0d-2617-4c62-a843-26cc9c2c025e" providerId="ADAL" clId="{BB229FBD-D5B9-4FE3-856C-8272DE2157AB}" dt="2023-04-22T14:29:46.512" v="995" actId="1076"/>
          <ac:picMkLst>
            <pc:docMk/>
            <pc:sldMk cId="3965829366" sldId="259"/>
            <ac:picMk id="6" creationId="{523D1D19-C63F-683A-58FE-0520091616ED}"/>
          </ac:picMkLst>
        </pc:picChg>
      </pc:sldChg>
      <pc:sldChg chg="addSp delSp modSp new mod modNotesTx">
        <pc:chgData name="Sylvester2003@sulid.hu" userId="95e10f0d-2617-4c62-a843-26cc9c2c025e" providerId="ADAL" clId="{BB229FBD-D5B9-4FE3-856C-8272DE2157AB}" dt="2023-04-24T09:37:13.957" v="4847" actId="20577"/>
        <pc:sldMkLst>
          <pc:docMk/>
          <pc:sldMk cId="1157885908" sldId="260"/>
        </pc:sldMkLst>
        <pc:spChg chg="mod">
          <ac:chgData name="Sylvester2003@sulid.hu" userId="95e10f0d-2617-4c62-a843-26cc9c2c025e" providerId="ADAL" clId="{BB229FBD-D5B9-4FE3-856C-8272DE2157AB}" dt="2023-04-22T14:47:52.394" v="1192" actId="20577"/>
          <ac:spMkLst>
            <pc:docMk/>
            <pc:sldMk cId="1157885908" sldId="260"/>
            <ac:spMk id="2" creationId="{F33283C3-ABC5-BB46-EB01-110709F397A5}"/>
          </ac:spMkLst>
        </pc:spChg>
        <pc:spChg chg="mod">
          <ac:chgData name="Sylvester2003@sulid.hu" userId="95e10f0d-2617-4c62-a843-26cc9c2c025e" providerId="ADAL" clId="{BB229FBD-D5B9-4FE3-856C-8272DE2157AB}" dt="2023-04-22T15:01:27.270" v="1346" actId="27636"/>
          <ac:spMkLst>
            <pc:docMk/>
            <pc:sldMk cId="1157885908" sldId="260"/>
            <ac:spMk id="3" creationId="{315D6854-4A58-8055-99A5-6DB9F6143B89}"/>
          </ac:spMkLst>
        </pc:spChg>
        <pc:picChg chg="add del mod">
          <ac:chgData name="Sylvester2003@sulid.hu" userId="95e10f0d-2617-4c62-a843-26cc9c2c025e" providerId="ADAL" clId="{BB229FBD-D5B9-4FE3-856C-8272DE2157AB}" dt="2023-04-22T14:58:17.314" v="1318"/>
          <ac:picMkLst>
            <pc:docMk/>
            <pc:sldMk cId="1157885908" sldId="260"/>
            <ac:picMk id="2050" creationId="{5DDD300F-F765-5214-20D4-9B12F3C5CD16}"/>
          </ac:picMkLst>
        </pc:picChg>
        <pc:picChg chg="add mod">
          <ac:chgData name="Sylvester2003@sulid.hu" userId="95e10f0d-2617-4c62-a843-26cc9c2c025e" providerId="ADAL" clId="{BB229FBD-D5B9-4FE3-856C-8272DE2157AB}" dt="2023-04-22T21:14:20.428" v="3352" actId="12789"/>
          <ac:picMkLst>
            <pc:docMk/>
            <pc:sldMk cId="1157885908" sldId="260"/>
            <ac:picMk id="2052" creationId="{1F51715F-7BAA-A971-0F83-E8EC201DDFEE}"/>
          </ac:picMkLst>
        </pc:picChg>
      </pc:sldChg>
      <pc:sldChg chg="addSp delSp modSp new mod modNotesTx">
        <pc:chgData name="Sylvester2003@sulid.hu" userId="95e10f0d-2617-4c62-a843-26cc9c2c025e" providerId="ADAL" clId="{BB229FBD-D5B9-4FE3-856C-8272DE2157AB}" dt="2023-04-24T09:38:05.160" v="4891" actId="20577"/>
        <pc:sldMkLst>
          <pc:docMk/>
          <pc:sldMk cId="3514382952" sldId="261"/>
        </pc:sldMkLst>
        <pc:spChg chg="del">
          <ac:chgData name="Sylvester2003@sulid.hu" userId="95e10f0d-2617-4c62-a843-26cc9c2c025e" providerId="ADAL" clId="{BB229FBD-D5B9-4FE3-856C-8272DE2157AB}" dt="2023-04-22T15:06:52.605" v="1370" actId="478"/>
          <ac:spMkLst>
            <pc:docMk/>
            <pc:sldMk cId="3514382952" sldId="261"/>
            <ac:spMk id="2" creationId="{1E6D120B-7943-517E-CD21-534FBF86E1C7}"/>
          </ac:spMkLst>
        </pc:spChg>
        <pc:spChg chg="del">
          <ac:chgData name="Sylvester2003@sulid.hu" userId="95e10f0d-2617-4c62-a843-26cc9c2c025e" providerId="ADAL" clId="{BB229FBD-D5B9-4FE3-856C-8272DE2157AB}" dt="2023-04-22T15:06:52.605" v="1370" actId="478"/>
          <ac:spMkLst>
            <pc:docMk/>
            <pc:sldMk cId="3514382952" sldId="261"/>
            <ac:spMk id="3" creationId="{FF31C1BD-E018-1CCA-1663-544025CA8637}"/>
          </ac:spMkLst>
        </pc:spChg>
        <pc:spChg chg="mod">
          <ac:chgData name="Sylvester2003@sulid.hu" userId="95e10f0d-2617-4c62-a843-26cc9c2c025e" providerId="ADAL" clId="{BB229FBD-D5B9-4FE3-856C-8272DE2157AB}" dt="2023-04-22T15:08:55.452" v="1389" actId="12789"/>
          <ac:spMkLst>
            <pc:docMk/>
            <pc:sldMk cId="3514382952" sldId="261"/>
            <ac:spMk id="5" creationId="{72368B45-229E-BD62-D142-7FECD5B7A0D3}"/>
          </ac:spMkLst>
        </pc:spChg>
        <pc:grpChg chg="add mod">
          <ac:chgData name="Sylvester2003@sulid.hu" userId="95e10f0d-2617-4c62-a843-26cc9c2c025e" providerId="ADAL" clId="{BB229FBD-D5B9-4FE3-856C-8272DE2157AB}" dt="2023-04-22T15:08:55.452" v="1389" actId="12789"/>
          <ac:grpSpMkLst>
            <pc:docMk/>
            <pc:sldMk cId="3514382952" sldId="261"/>
            <ac:grpSpMk id="4" creationId="{74F6F77E-2C88-D5EB-84E5-AD67CEF2BA5B}"/>
          </ac:grpSpMkLst>
        </pc:grpChg>
        <pc:picChg chg="mod">
          <ac:chgData name="Sylvester2003@sulid.hu" userId="95e10f0d-2617-4c62-a843-26cc9c2c025e" providerId="ADAL" clId="{BB229FBD-D5B9-4FE3-856C-8272DE2157AB}" dt="2023-04-22T16:30:48.723" v="2494" actId="14861"/>
          <ac:picMkLst>
            <pc:docMk/>
            <pc:sldMk cId="3514382952" sldId="261"/>
            <ac:picMk id="6" creationId="{36848183-5D90-41EF-8A75-BB3436DCBF95}"/>
          </ac:picMkLst>
        </pc:picChg>
      </pc:sldChg>
      <pc:sldChg chg="addSp delSp modSp new mod modNotesTx">
        <pc:chgData name="Sylvester2003@sulid.hu" userId="95e10f0d-2617-4c62-a843-26cc9c2c025e" providerId="ADAL" clId="{BB229FBD-D5B9-4FE3-856C-8272DE2157AB}" dt="2023-04-24T07:48:22.191" v="4697" actId="948"/>
        <pc:sldMkLst>
          <pc:docMk/>
          <pc:sldMk cId="1533123493" sldId="262"/>
        </pc:sldMkLst>
        <pc:spChg chg="del">
          <ac:chgData name="Sylvester2003@sulid.hu" userId="95e10f0d-2617-4c62-a843-26cc9c2c025e" providerId="ADAL" clId="{BB229FBD-D5B9-4FE3-856C-8272DE2157AB}" dt="2023-04-22T15:05:36.203" v="1355" actId="478"/>
          <ac:spMkLst>
            <pc:docMk/>
            <pc:sldMk cId="1533123493" sldId="262"/>
            <ac:spMk id="2" creationId="{C5468123-421C-137E-8986-E6AEC33031A0}"/>
          </ac:spMkLst>
        </pc:spChg>
        <pc:spChg chg="del">
          <ac:chgData name="Sylvester2003@sulid.hu" userId="95e10f0d-2617-4c62-a843-26cc9c2c025e" providerId="ADAL" clId="{BB229FBD-D5B9-4FE3-856C-8272DE2157AB}" dt="2023-04-22T15:05:36.203" v="1355" actId="478"/>
          <ac:spMkLst>
            <pc:docMk/>
            <pc:sldMk cId="1533123493" sldId="262"/>
            <ac:spMk id="3" creationId="{0F5E9E36-C40E-E745-9917-0A7EE00B837B}"/>
          </ac:spMkLst>
        </pc:spChg>
        <pc:spChg chg="mod">
          <ac:chgData name="Sylvester2003@sulid.hu" userId="95e10f0d-2617-4c62-a843-26cc9c2c025e" providerId="ADAL" clId="{BB229FBD-D5B9-4FE3-856C-8272DE2157AB}" dt="2023-04-22T15:08:06.809" v="1380" actId="12789"/>
          <ac:spMkLst>
            <pc:docMk/>
            <pc:sldMk cId="1533123493" sldId="262"/>
            <ac:spMk id="5" creationId="{7986A453-CD6F-F52F-C286-256CDC9992A1}"/>
          </ac:spMkLst>
        </pc:spChg>
        <pc:grpChg chg="add mod">
          <ac:chgData name="Sylvester2003@sulid.hu" userId="95e10f0d-2617-4c62-a843-26cc9c2c025e" providerId="ADAL" clId="{BB229FBD-D5B9-4FE3-856C-8272DE2157AB}" dt="2023-04-22T15:08:06.809" v="1380" actId="12789"/>
          <ac:grpSpMkLst>
            <pc:docMk/>
            <pc:sldMk cId="1533123493" sldId="262"/>
            <ac:grpSpMk id="4" creationId="{3640294D-8F74-E7C3-E980-0CB793E7FC9E}"/>
          </ac:grpSpMkLst>
        </pc:grpChg>
        <pc:picChg chg="mod">
          <ac:chgData name="Sylvester2003@sulid.hu" userId="95e10f0d-2617-4c62-a843-26cc9c2c025e" providerId="ADAL" clId="{BB229FBD-D5B9-4FE3-856C-8272DE2157AB}" dt="2023-04-22T15:08:06.809" v="1380" actId="12789"/>
          <ac:picMkLst>
            <pc:docMk/>
            <pc:sldMk cId="1533123493" sldId="262"/>
            <ac:picMk id="6" creationId="{13339D8E-8CA4-5C35-F8E3-32A459AB4345}"/>
          </ac:picMkLst>
        </pc:picChg>
      </pc:sldChg>
      <pc:sldChg chg="new del">
        <pc:chgData name="Sylvester2003@sulid.hu" userId="95e10f0d-2617-4c62-a843-26cc9c2c025e" providerId="ADAL" clId="{BB229FBD-D5B9-4FE3-856C-8272DE2157AB}" dt="2023-04-22T15:05:24.858" v="1349" actId="47"/>
        <pc:sldMkLst>
          <pc:docMk/>
          <pc:sldMk cId="1985997657" sldId="262"/>
        </pc:sldMkLst>
      </pc:sldChg>
      <pc:sldChg chg="new del ord">
        <pc:chgData name="Sylvester2003@sulid.hu" userId="95e10f0d-2617-4c62-a843-26cc9c2c025e" providerId="ADAL" clId="{BB229FBD-D5B9-4FE3-856C-8272DE2157AB}" dt="2023-04-22T15:05:30.645" v="1353" actId="47"/>
        <pc:sldMkLst>
          <pc:docMk/>
          <pc:sldMk cId="2353519382" sldId="262"/>
        </pc:sldMkLst>
      </pc:sldChg>
      <pc:sldChg chg="addSp delSp modSp new mod modNotesTx">
        <pc:chgData name="Sylvester2003@sulid.hu" userId="95e10f0d-2617-4c62-a843-26cc9c2c025e" providerId="ADAL" clId="{BB229FBD-D5B9-4FE3-856C-8272DE2157AB}" dt="2023-04-25T08:53:52.918" v="5105" actId="20577"/>
        <pc:sldMkLst>
          <pc:docMk/>
          <pc:sldMk cId="2292298764" sldId="263"/>
        </pc:sldMkLst>
        <pc:spChg chg="mod">
          <ac:chgData name="Sylvester2003@sulid.hu" userId="95e10f0d-2617-4c62-a843-26cc9c2c025e" providerId="ADAL" clId="{BB229FBD-D5B9-4FE3-856C-8272DE2157AB}" dt="2023-04-22T15:09:07.031" v="1401" actId="20577"/>
          <ac:spMkLst>
            <pc:docMk/>
            <pc:sldMk cId="2292298764" sldId="263"/>
            <ac:spMk id="2" creationId="{4ECB7477-DDCD-526D-5D19-87159A16DE1C}"/>
          </ac:spMkLst>
        </pc:spChg>
        <pc:spChg chg="del">
          <ac:chgData name="Sylvester2003@sulid.hu" userId="95e10f0d-2617-4c62-a843-26cc9c2c025e" providerId="ADAL" clId="{BB229FBD-D5B9-4FE3-856C-8272DE2157AB}" dt="2023-04-22T15:14:48.108" v="1402" actId="478"/>
          <ac:spMkLst>
            <pc:docMk/>
            <pc:sldMk cId="2292298764" sldId="263"/>
            <ac:spMk id="3" creationId="{0BAC606E-496C-BE20-81D1-EDFEA4026950}"/>
          </ac:spMkLst>
        </pc:spChg>
        <pc:spChg chg="add mod">
          <ac:chgData name="Sylvester2003@sulid.hu" userId="95e10f0d-2617-4c62-a843-26cc9c2c025e" providerId="ADAL" clId="{BB229FBD-D5B9-4FE3-856C-8272DE2157AB}" dt="2023-04-22T15:17:13.228" v="1424" actId="1076"/>
          <ac:spMkLst>
            <pc:docMk/>
            <pc:sldMk cId="2292298764" sldId="263"/>
            <ac:spMk id="4" creationId="{3BF6827E-4C84-9371-F9CF-B059A664E340}"/>
          </ac:spMkLst>
        </pc:spChg>
        <pc:spChg chg="add mod">
          <ac:chgData name="Sylvester2003@sulid.hu" userId="95e10f0d-2617-4c62-a843-26cc9c2c025e" providerId="ADAL" clId="{BB229FBD-D5B9-4FE3-856C-8272DE2157AB}" dt="2023-04-22T15:17:25.687" v="1425" actId="14826"/>
          <ac:spMkLst>
            <pc:docMk/>
            <pc:sldMk cId="2292298764" sldId="263"/>
            <ac:spMk id="5" creationId="{0314BD14-099B-6F50-2491-225DB5FFCA77}"/>
          </ac:spMkLst>
        </pc:spChg>
        <pc:spChg chg="add mod">
          <ac:chgData name="Sylvester2003@sulid.hu" userId="95e10f0d-2617-4c62-a843-26cc9c2c025e" providerId="ADAL" clId="{BB229FBD-D5B9-4FE3-856C-8272DE2157AB}" dt="2023-04-22T15:17:33.626" v="1426" actId="14826"/>
          <ac:spMkLst>
            <pc:docMk/>
            <pc:sldMk cId="2292298764" sldId="263"/>
            <ac:spMk id="6" creationId="{23BF2A04-989B-55F9-C613-14EF0072D797}"/>
          </ac:spMkLst>
        </pc:spChg>
        <pc:spChg chg="add mod">
          <ac:chgData name="Sylvester2003@sulid.hu" userId="95e10f0d-2617-4c62-a843-26cc9c2c025e" providerId="ADAL" clId="{BB229FBD-D5B9-4FE3-856C-8272DE2157AB}" dt="2023-04-22T15:26:54.687" v="1653" actId="207"/>
          <ac:spMkLst>
            <pc:docMk/>
            <pc:sldMk cId="2292298764" sldId="263"/>
            <ac:spMk id="7" creationId="{4688FD1A-B04D-AAC5-455A-1007B0577C28}"/>
          </ac:spMkLst>
        </pc:spChg>
        <pc:spChg chg="add del mod">
          <ac:chgData name="Sylvester2003@sulid.hu" userId="95e10f0d-2617-4c62-a843-26cc9c2c025e" providerId="ADAL" clId="{BB229FBD-D5B9-4FE3-856C-8272DE2157AB}" dt="2023-04-22T15:22:24.783" v="1485"/>
          <ac:spMkLst>
            <pc:docMk/>
            <pc:sldMk cId="2292298764" sldId="263"/>
            <ac:spMk id="8" creationId="{ADAE4963-6713-217E-51EB-4431994D87FC}"/>
          </ac:spMkLst>
        </pc:spChg>
        <pc:spChg chg="add del mod">
          <ac:chgData name="Sylvester2003@sulid.hu" userId="95e10f0d-2617-4c62-a843-26cc9c2c025e" providerId="ADAL" clId="{BB229FBD-D5B9-4FE3-856C-8272DE2157AB}" dt="2023-04-22T15:22:34.804" v="1487"/>
          <ac:spMkLst>
            <pc:docMk/>
            <pc:sldMk cId="2292298764" sldId="263"/>
            <ac:spMk id="9" creationId="{24EC3F81-F8F2-C762-16F5-5ED6A21CD7C8}"/>
          </ac:spMkLst>
        </pc:spChg>
        <pc:spChg chg="add mod">
          <ac:chgData name="Sylvester2003@sulid.hu" userId="95e10f0d-2617-4c62-a843-26cc9c2c025e" providerId="ADAL" clId="{BB229FBD-D5B9-4FE3-856C-8272DE2157AB}" dt="2023-04-22T15:27:05.728" v="1654" actId="207"/>
          <ac:spMkLst>
            <pc:docMk/>
            <pc:sldMk cId="2292298764" sldId="263"/>
            <ac:spMk id="10" creationId="{FD6EB4CC-7FCA-E433-742A-412E91688C93}"/>
          </ac:spMkLst>
        </pc:spChg>
        <pc:spChg chg="add mod">
          <ac:chgData name="Sylvester2003@sulid.hu" userId="95e10f0d-2617-4c62-a843-26cc9c2c025e" providerId="ADAL" clId="{BB229FBD-D5B9-4FE3-856C-8272DE2157AB}" dt="2023-04-22T15:27:40.987" v="1670" actId="20577"/>
          <ac:spMkLst>
            <pc:docMk/>
            <pc:sldMk cId="2292298764" sldId="263"/>
            <ac:spMk id="11" creationId="{A385655E-7483-1412-4AE6-F0A1130D75F6}"/>
          </ac:spMkLst>
        </pc:spChg>
        <pc:picChg chg="add del mod">
          <ac:chgData name="Sylvester2003@sulid.hu" userId="95e10f0d-2617-4c62-a843-26cc9c2c025e" providerId="ADAL" clId="{BB229FBD-D5B9-4FE3-856C-8272DE2157AB}" dt="2023-04-22T15:16:09.281" v="1410" actId="478"/>
          <ac:picMkLst>
            <pc:docMk/>
            <pc:sldMk cId="2292298764" sldId="263"/>
            <ac:picMk id="4098" creationId="{01D74F24-FF57-2F8F-D463-D992924B0FA1}"/>
          </ac:picMkLst>
        </pc:picChg>
      </pc:sldChg>
      <pc:sldChg chg="addSp delSp modSp new mod modNotesTx">
        <pc:chgData name="Sylvester2003@sulid.hu" userId="95e10f0d-2617-4c62-a843-26cc9c2c025e" providerId="ADAL" clId="{BB229FBD-D5B9-4FE3-856C-8272DE2157AB}" dt="2023-04-25T08:51:44.175" v="5068" actId="20577"/>
        <pc:sldMkLst>
          <pc:docMk/>
          <pc:sldMk cId="1222257734" sldId="264"/>
        </pc:sldMkLst>
        <pc:spChg chg="mod">
          <ac:chgData name="Sylvester2003@sulid.hu" userId="95e10f0d-2617-4c62-a843-26cc9c2c025e" providerId="ADAL" clId="{BB229FBD-D5B9-4FE3-856C-8272DE2157AB}" dt="2023-04-22T15:29:02.677" v="1679" actId="20577"/>
          <ac:spMkLst>
            <pc:docMk/>
            <pc:sldMk cId="1222257734" sldId="264"/>
            <ac:spMk id="2" creationId="{48806A9A-25BD-BBD6-6F95-483365443C55}"/>
          </ac:spMkLst>
        </pc:spChg>
        <pc:spChg chg="add del">
          <ac:chgData name="Sylvester2003@sulid.hu" userId="95e10f0d-2617-4c62-a843-26cc9c2c025e" providerId="ADAL" clId="{BB229FBD-D5B9-4FE3-856C-8272DE2157AB}" dt="2023-04-22T15:30:10.941" v="1682"/>
          <ac:spMkLst>
            <pc:docMk/>
            <pc:sldMk cId="1222257734" sldId="264"/>
            <ac:spMk id="3" creationId="{9B3770AB-2795-0DC2-B50B-DCFCC0B871BC}"/>
          </ac:spMkLst>
        </pc:spChg>
        <pc:picChg chg="add del mod">
          <ac:chgData name="Sylvester2003@sulid.hu" userId="95e10f0d-2617-4c62-a843-26cc9c2c025e" providerId="ADAL" clId="{BB229FBD-D5B9-4FE3-856C-8272DE2157AB}" dt="2023-04-22T15:34:56.978" v="1705" actId="478"/>
          <ac:picMkLst>
            <pc:docMk/>
            <pc:sldMk cId="1222257734" sldId="264"/>
            <ac:picMk id="5" creationId="{B16F6818-ED98-FDDC-148F-298844A6E2FE}"/>
          </ac:picMkLst>
        </pc:picChg>
        <pc:picChg chg="add del mod">
          <ac:chgData name="Sylvester2003@sulid.hu" userId="95e10f0d-2617-4c62-a843-26cc9c2c025e" providerId="ADAL" clId="{BB229FBD-D5B9-4FE3-856C-8272DE2157AB}" dt="2023-04-22T15:39:42.606" v="1744" actId="478"/>
          <ac:picMkLst>
            <pc:docMk/>
            <pc:sldMk cId="1222257734" sldId="264"/>
            <ac:picMk id="7" creationId="{9C315CEF-2BBC-DD4D-7C86-BBD404559223}"/>
          </ac:picMkLst>
        </pc:picChg>
        <pc:picChg chg="add del mod">
          <ac:chgData name="Sylvester2003@sulid.hu" userId="95e10f0d-2617-4c62-a843-26cc9c2c025e" providerId="ADAL" clId="{BB229FBD-D5B9-4FE3-856C-8272DE2157AB}" dt="2023-04-22T15:38:51.235" v="1727" actId="21"/>
          <ac:picMkLst>
            <pc:docMk/>
            <pc:sldMk cId="1222257734" sldId="264"/>
            <ac:picMk id="9" creationId="{7ECF6C95-42E8-60CA-B2F3-ED76C0C0DBD9}"/>
          </ac:picMkLst>
        </pc:picChg>
        <pc:picChg chg="add mod">
          <ac:chgData name="Sylvester2003@sulid.hu" userId="95e10f0d-2617-4c62-a843-26cc9c2c025e" providerId="ADAL" clId="{BB229FBD-D5B9-4FE3-856C-8272DE2157AB}" dt="2023-04-22T23:21:52.003" v="4210" actId="108"/>
          <ac:picMkLst>
            <pc:docMk/>
            <pc:sldMk cId="1222257734" sldId="264"/>
            <ac:picMk id="11" creationId="{3EDA6640-BE76-F760-3881-1F393679F907}"/>
          </ac:picMkLst>
        </pc:picChg>
        <pc:picChg chg="add mod">
          <ac:chgData name="Sylvester2003@sulid.hu" userId="95e10f0d-2617-4c62-a843-26cc9c2c025e" providerId="ADAL" clId="{BB229FBD-D5B9-4FE3-856C-8272DE2157AB}" dt="2023-04-22T15:41:07.062" v="1767" actId="14100"/>
          <ac:picMkLst>
            <pc:docMk/>
            <pc:sldMk cId="1222257734" sldId="264"/>
            <ac:picMk id="7170" creationId="{BB554FC3-9BA5-E886-832B-66052D3314DA}"/>
          </ac:picMkLst>
        </pc:picChg>
        <pc:picChg chg="add del mod">
          <ac:chgData name="Sylvester2003@sulid.hu" userId="95e10f0d-2617-4c62-a843-26cc9c2c025e" providerId="ADAL" clId="{BB229FBD-D5B9-4FE3-856C-8272DE2157AB}" dt="2023-04-22T15:30:43.574" v="1691"/>
          <ac:picMkLst>
            <pc:docMk/>
            <pc:sldMk cId="1222257734" sldId="264"/>
            <ac:picMk id="7172" creationId="{7FEFEE0F-EEB7-A022-8DDF-C3732D48250C}"/>
          </ac:picMkLst>
        </pc:picChg>
        <pc:picChg chg="add del mod">
          <ac:chgData name="Sylvester2003@sulid.hu" userId="95e10f0d-2617-4c62-a843-26cc9c2c025e" providerId="ADAL" clId="{BB229FBD-D5B9-4FE3-856C-8272DE2157AB}" dt="2023-04-22T15:39:08.043" v="1733" actId="21"/>
          <ac:picMkLst>
            <pc:docMk/>
            <pc:sldMk cId="1222257734" sldId="264"/>
            <ac:picMk id="7174" creationId="{6851193C-140E-2B4C-0916-E66C6D3AD09B}"/>
          </ac:picMkLst>
        </pc:picChg>
        <pc:picChg chg="add del mod">
          <ac:chgData name="Sylvester2003@sulid.hu" userId="95e10f0d-2617-4c62-a843-26cc9c2c025e" providerId="ADAL" clId="{BB229FBD-D5B9-4FE3-856C-8272DE2157AB}" dt="2023-04-22T15:41:07.457" v="1768"/>
          <ac:picMkLst>
            <pc:docMk/>
            <pc:sldMk cId="1222257734" sldId="264"/>
            <ac:picMk id="7176" creationId="{B0DB24F6-62E9-E65B-61D0-54653710970D}"/>
          </ac:picMkLst>
        </pc:picChg>
        <pc:picChg chg="add mod">
          <ac:chgData name="Sylvester2003@sulid.hu" userId="95e10f0d-2617-4c62-a843-26cc9c2c025e" providerId="ADAL" clId="{BB229FBD-D5B9-4FE3-856C-8272DE2157AB}" dt="2023-04-22T15:41:15.362" v="1773" actId="1076"/>
          <ac:picMkLst>
            <pc:docMk/>
            <pc:sldMk cId="1222257734" sldId="264"/>
            <ac:picMk id="7178" creationId="{634E3E16-59DB-FC02-780D-28A887DE3D8C}"/>
          </ac:picMkLst>
        </pc:picChg>
      </pc:sldChg>
      <pc:sldChg chg="addSp delSp modSp new mod modShow modNotesTx">
        <pc:chgData name="Sylvester2003@sulid.hu" userId="95e10f0d-2617-4c62-a843-26cc9c2c025e" providerId="ADAL" clId="{BB229FBD-D5B9-4FE3-856C-8272DE2157AB}" dt="2023-04-25T09:01:49.562" v="5327" actId="20577"/>
        <pc:sldMkLst>
          <pc:docMk/>
          <pc:sldMk cId="739370903" sldId="265"/>
        </pc:sldMkLst>
        <pc:spChg chg="mod">
          <ac:chgData name="Sylvester2003@sulid.hu" userId="95e10f0d-2617-4c62-a843-26cc9c2c025e" providerId="ADAL" clId="{BB229FBD-D5B9-4FE3-856C-8272DE2157AB}" dt="2023-04-22T15:43:31.769" v="1783" actId="1076"/>
          <ac:spMkLst>
            <pc:docMk/>
            <pc:sldMk cId="739370903" sldId="265"/>
            <ac:spMk id="2" creationId="{55AA1946-4072-89A8-00F9-446DDBDC70F6}"/>
          </ac:spMkLst>
        </pc:spChg>
        <pc:spChg chg="del">
          <ac:chgData name="Sylvester2003@sulid.hu" userId="95e10f0d-2617-4c62-a843-26cc9c2c025e" providerId="ADAL" clId="{BB229FBD-D5B9-4FE3-856C-8272DE2157AB}" dt="2023-04-22T15:40:32.826" v="1761" actId="478"/>
          <ac:spMkLst>
            <pc:docMk/>
            <pc:sldMk cId="739370903" sldId="265"/>
            <ac:spMk id="3" creationId="{76F41861-769E-2AEE-24B2-24B89126D66B}"/>
          </ac:spMkLst>
        </pc:spChg>
        <pc:picChg chg="mod">
          <ac:chgData name="Sylvester2003@sulid.hu" userId="95e10f0d-2617-4c62-a843-26cc9c2c025e" providerId="ADAL" clId="{BB229FBD-D5B9-4FE3-856C-8272DE2157AB}" dt="2023-04-23T14:08:33.531" v="4614" actId="1076"/>
          <ac:picMkLst>
            <pc:docMk/>
            <pc:sldMk cId="739370903" sldId="265"/>
            <ac:picMk id="3" creationId="{1360B320-93B2-96D8-43A6-1F7FFD1A3C6A}"/>
          </ac:picMkLst>
        </pc:picChg>
        <pc:picChg chg="add mod ord">
          <ac:chgData name="Sylvester2003@sulid.hu" userId="95e10f0d-2617-4c62-a843-26cc9c2c025e" providerId="ADAL" clId="{BB229FBD-D5B9-4FE3-856C-8272DE2157AB}" dt="2023-04-23T14:08:38.560" v="4615" actId="1076"/>
          <ac:picMkLst>
            <pc:docMk/>
            <pc:sldMk cId="739370903" sldId="265"/>
            <ac:picMk id="4" creationId="{A50A2CBF-6555-46BD-6150-F3B7BC46848F}"/>
          </ac:picMkLst>
        </pc:picChg>
        <pc:picChg chg="add del mod">
          <ac:chgData name="Sylvester2003@sulid.hu" userId="95e10f0d-2617-4c62-a843-26cc9c2c025e" providerId="ADAL" clId="{BB229FBD-D5B9-4FE3-856C-8272DE2157AB}" dt="2023-04-22T15:42:14.614" v="1776" actId="478"/>
          <ac:picMkLst>
            <pc:docMk/>
            <pc:sldMk cId="739370903" sldId="265"/>
            <ac:picMk id="6" creationId="{FD721827-2555-F338-5874-D2B21F85F155}"/>
          </ac:picMkLst>
        </pc:picChg>
        <pc:picChg chg="add del mod">
          <ac:chgData name="Sylvester2003@sulid.hu" userId="95e10f0d-2617-4c62-a843-26cc9c2c025e" providerId="ADAL" clId="{BB229FBD-D5B9-4FE3-856C-8272DE2157AB}" dt="2023-04-22T15:43:33.533" v="1786" actId="22"/>
          <ac:picMkLst>
            <pc:docMk/>
            <pc:sldMk cId="739370903" sldId="265"/>
            <ac:picMk id="8" creationId="{D93B01F3-3E22-0C1B-C69B-B90E96FE80BF}"/>
          </ac:picMkLst>
        </pc:picChg>
      </pc:sldChg>
      <pc:sldChg chg="addSp delSp modSp new mod">
        <pc:chgData name="Sylvester2003@sulid.hu" userId="95e10f0d-2617-4c62-a843-26cc9c2c025e" providerId="ADAL" clId="{BB229FBD-D5B9-4FE3-856C-8272DE2157AB}" dt="2023-04-22T23:22:10.040" v="4212" actId="108"/>
        <pc:sldMkLst>
          <pc:docMk/>
          <pc:sldMk cId="2346160564" sldId="266"/>
        </pc:sldMkLst>
        <pc:spChg chg="mod">
          <ac:chgData name="Sylvester2003@sulid.hu" userId="95e10f0d-2617-4c62-a843-26cc9c2c025e" providerId="ADAL" clId="{BB229FBD-D5B9-4FE3-856C-8272DE2157AB}" dt="2023-04-22T15:44:38.027" v="1803" actId="20577"/>
          <ac:spMkLst>
            <pc:docMk/>
            <pc:sldMk cId="2346160564" sldId="266"/>
            <ac:spMk id="2" creationId="{2C693ACC-D546-236E-4E47-9C4441A0F384}"/>
          </ac:spMkLst>
        </pc:spChg>
        <pc:spChg chg="del">
          <ac:chgData name="Sylvester2003@sulid.hu" userId="95e10f0d-2617-4c62-a843-26cc9c2c025e" providerId="ADAL" clId="{BB229FBD-D5B9-4FE3-856C-8272DE2157AB}" dt="2023-04-22T15:44:35.696" v="1802" actId="478"/>
          <ac:spMkLst>
            <pc:docMk/>
            <pc:sldMk cId="2346160564" sldId="266"/>
            <ac:spMk id="3" creationId="{1A0BA371-4B14-2E1B-A6DA-06095822D092}"/>
          </ac:spMkLst>
        </pc:spChg>
        <pc:picChg chg="add mod">
          <ac:chgData name="Sylvester2003@sulid.hu" userId="95e10f0d-2617-4c62-a843-26cc9c2c025e" providerId="ADAL" clId="{BB229FBD-D5B9-4FE3-856C-8272DE2157AB}" dt="2023-04-22T23:22:10.040" v="4212" actId="108"/>
          <ac:picMkLst>
            <pc:docMk/>
            <pc:sldMk cId="2346160564" sldId="266"/>
            <ac:picMk id="5" creationId="{01E907C3-F837-1B7B-D065-EF4E02F29E83}"/>
          </ac:picMkLst>
        </pc:picChg>
      </pc:sldChg>
      <pc:sldChg chg="addSp delSp modSp new mod ord modNotesTx">
        <pc:chgData name="Sylvester2003@sulid.hu" userId="95e10f0d-2617-4c62-a843-26cc9c2c025e" providerId="ADAL" clId="{BB229FBD-D5B9-4FE3-856C-8272DE2157AB}" dt="2023-04-25T08:54:16.754" v="5107" actId="20577"/>
        <pc:sldMkLst>
          <pc:docMk/>
          <pc:sldMk cId="622627634" sldId="267"/>
        </pc:sldMkLst>
        <pc:spChg chg="mod">
          <ac:chgData name="Sylvester2003@sulid.hu" userId="95e10f0d-2617-4c62-a843-26cc9c2c025e" providerId="ADAL" clId="{BB229FBD-D5B9-4FE3-856C-8272DE2157AB}" dt="2023-04-22T15:52:06.452" v="1833" actId="20577"/>
          <ac:spMkLst>
            <pc:docMk/>
            <pc:sldMk cId="622627634" sldId="267"/>
            <ac:spMk id="2" creationId="{F189E2FE-53F5-D0D8-2DF6-D63C61B39452}"/>
          </ac:spMkLst>
        </pc:spChg>
        <pc:spChg chg="del">
          <ac:chgData name="Sylvester2003@sulid.hu" userId="95e10f0d-2617-4c62-a843-26cc9c2c025e" providerId="ADAL" clId="{BB229FBD-D5B9-4FE3-856C-8272DE2157AB}" dt="2023-04-22T15:52:08.603" v="1834" actId="478"/>
          <ac:spMkLst>
            <pc:docMk/>
            <pc:sldMk cId="622627634" sldId="267"/>
            <ac:spMk id="3" creationId="{85046ABC-4C86-6E1D-FD29-9CEDBA73DE7A}"/>
          </ac:spMkLst>
        </pc:spChg>
        <pc:spChg chg="add mod">
          <ac:chgData name="Sylvester2003@sulid.hu" userId="95e10f0d-2617-4c62-a843-26cc9c2c025e" providerId="ADAL" clId="{BB229FBD-D5B9-4FE3-856C-8272DE2157AB}" dt="2023-04-22T23:20:27.461" v="4204" actId="14861"/>
          <ac:spMkLst>
            <pc:docMk/>
            <pc:sldMk cId="622627634" sldId="267"/>
            <ac:spMk id="4" creationId="{222C620D-4965-D800-BC02-92BC72D10CFA}"/>
          </ac:spMkLst>
        </pc:spChg>
        <pc:spChg chg="add mod">
          <ac:chgData name="Sylvester2003@sulid.hu" userId="95e10f0d-2617-4c62-a843-26cc9c2c025e" providerId="ADAL" clId="{BB229FBD-D5B9-4FE3-856C-8272DE2157AB}" dt="2023-04-22T23:19:44.881" v="4200"/>
          <ac:spMkLst>
            <pc:docMk/>
            <pc:sldMk cId="622627634" sldId="267"/>
            <ac:spMk id="5" creationId="{980FB074-0A83-3689-1316-1FCF4CFE0E30}"/>
          </ac:spMkLst>
        </pc:spChg>
        <pc:spChg chg="add mod">
          <ac:chgData name="Sylvester2003@sulid.hu" userId="95e10f0d-2617-4c62-a843-26cc9c2c025e" providerId="ADAL" clId="{BB229FBD-D5B9-4FE3-856C-8272DE2157AB}" dt="2023-04-22T23:19:47.081" v="4201"/>
          <ac:spMkLst>
            <pc:docMk/>
            <pc:sldMk cId="622627634" sldId="267"/>
            <ac:spMk id="6" creationId="{A5201D73-0E24-DCCD-B72A-B5BF0CDE0045}"/>
          </ac:spMkLst>
        </pc:spChg>
        <pc:spChg chg="add mod">
          <ac:chgData name="Sylvester2003@sulid.hu" userId="95e10f0d-2617-4c62-a843-26cc9c2c025e" providerId="ADAL" clId="{BB229FBD-D5B9-4FE3-856C-8272DE2157AB}" dt="2023-04-22T16:05:40.194" v="1992" actId="164"/>
          <ac:spMkLst>
            <pc:docMk/>
            <pc:sldMk cId="622627634" sldId="267"/>
            <ac:spMk id="7" creationId="{921D84B9-558D-5AE6-6326-50F809883B1F}"/>
          </ac:spMkLst>
        </pc:spChg>
        <pc:spChg chg="add mod">
          <ac:chgData name="Sylvester2003@sulid.hu" userId="95e10f0d-2617-4c62-a843-26cc9c2c025e" providerId="ADAL" clId="{BB229FBD-D5B9-4FE3-856C-8272DE2157AB}" dt="2023-04-22T16:05:40.194" v="1992" actId="164"/>
          <ac:spMkLst>
            <pc:docMk/>
            <pc:sldMk cId="622627634" sldId="267"/>
            <ac:spMk id="8" creationId="{071A8E76-93A4-514A-4B32-5AFE66DF4425}"/>
          </ac:spMkLst>
        </pc:spChg>
        <pc:spChg chg="add mod">
          <ac:chgData name="Sylvester2003@sulid.hu" userId="95e10f0d-2617-4c62-a843-26cc9c2c025e" providerId="ADAL" clId="{BB229FBD-D5B9-4FE3-856C-8272DE2157AB}" dt="2023-04-22T16:05:40.194" v="1992" actId="164"/>
          <ac:spMkLst>
            <pc:docMk/>
            <pc:sldMk cId="622627634" sldId="267"/>
            <ac:spMk id="9" creationId="{40A17823-5472-0BEB-4F29-FFEE6E77D8BA}"/>
          </ac:spMkLst>
        </pc:spChg>
        <pc:spChg chg="add mod">
          <ac:chgData name="Sylvester2003@sulid.hu" userId="95e10f0d-2617-4c62-a843-26cc9c2c025e" providerId="ADAL" clId="{BB229FBD-D5B9-4FE3-856C-8272DE2157AB}" dt="2023-04-22T16:05:40.194" v="1992" actId="164"/>
          <ac:spMkLst>
            <pc:docMk/>
            <pc:sldMk cId="622627634" sldId="267"/>
            <ac:spMk id="10" creationId="{193D15ED-86E8-C7D2-538F-984988074A89}"/>
          </ac:spMkLst>
        </pc:spChg>
        <pc:spChg chg="add mod">
          <ac:chgData name="Sylvester2003@sulid.hu" userId="95e10f0d-2617-4c62-a843-26cc9c2c025e" providerId="ADAL" clId="{BB229FBD-D5B9-4FE3-856C-8272DE2157AB}" dt="2023-04-22T16:05:40.194" v="1992" actId="164"/>
          <ac:spMkLst>
            <pc:docMk/>
            <pc:sldMk cId="622627634" sldId="267"/>
            <ac:spMk id="11" creationId="{295D358D-2FE9-F101-6B10-76F515ADBC90}"/>
          </ac:spMkLst>
        </pc:spChg>
        <pc:spChg chg="add mod">
          <ac:chgData name="Sylvester2003@sulid.hu" userId="95e10f0d-2617-4c62-a843-26cc9c2c025e" providerId="ADAL" clId="{BB229FBD-D5B9-4FE3-856C-8272DE2157AB}" dt="2023-04-22T16:05:40.194" v="1992" actId="164"/>
          <ac:spMkLst>
            <pc:docMk/>
            <pc:sldMk cId="622627634" sldId="267"/>
            <ac:spMk id="12" creationId="{F7F2FFCB-0947-68F5-BA42-7A3721CA1993}"/>
          </ac:spMkLst>
        </pc:spChg>
        <pc:spChg chg="add mod">
          <ac:chgData name="Sylvester2003@sulid.hu" userId="95e10f0d-2617-4c62-a843-26cc9c2c025e" providerId="ADAL" clId="{BB229FBD-D5B9-4FE3-856C-8272DE2157AB}" dt="2023-04-22T16:05:40.194" v="1992" actId="164"/>
          <ac:spMkLst>
            <pc:docMk/>
            <pc:sldMk cId="622627634" sldId="267"/>
            <ac:spMk id="13" creationId="{261D2306-B427-E574-ADD8-524273274416}"/>
          </ac:spMkLst>
        </pc:spChg>
        <pc:spChg chg="add mod">
          <ac:chgData name="Sylvester2003@sulid.hu" userId="95e10f0d-2617-4c62-a843-26cc9c2c025e" providerId="ADAL" clId="{BB229FBD-D5B9-4FE3-856C-8272DE2157AB}" dt="2023-04-22T16:05:40.194" v="1992" actId="164"/>
          <ac:spMkLst>
            <pc:docMk/>
            <pc:sldMk cId="622627634" sldId="267"/>
            <ac:spMk id="14" creationId="{D897C66B-D457-A926-B309-E645DE420B5E}"/>
          </ac:spMkLst>
        </pc:spChg>
        <pc:spChg chg="add mod">
          <ac:chgData name="Sylvester2003@sulid.hu" userId="95e10f0d-2617-4c62-a843-26cc9c2c025e" providerId="ADAL" clId="{BB229FBD-D5B9-4FE3-856C-8272DE2157AB}" dt="2023-04-22T16:05:40.194" v="1992" actId="164"/>
          <ac:spMkLst>
            <pc:docMk/>
            <pc:sldMk cId="622627634" sldId="267"/>
            <ac:spMk id="15" creationId="{60E37FC5-E51C-165F-B248-F3E2365BB9AA}"/>
          </ac:spMkLst>
        </pc:spChg>
        <pc:spChg chg="add del">
          <ac:chgData name="Sylvester2003@sulid.hu" userId="95e10f0d-2617-4c62-a843-26cc9c2c025e" providerId="ADAL" clId="{BB229FBD-D5B9-4FE3-856C-8272DE2157AB}" dt="2023-04-22T16:01:23.531" v="1952" actId="11529"/>
          <ac:spMkLst>
            <pc:docMk/>
            <pc:sldMk cId="622627634" sldId="267"/>
            <ac:spMk id="27" creationId="{5EE1BC96-475C-4437-58B4-B9EC440E5ED9}"/>
          </ac:spMkLst>
        </pc:spChg>
        <pc:spChg chg="add mod ord">
          <ac:chgData name="Sylvester2003@sulid.hu" userId="95e10f0d-2617-4c62-a843-26cc9c2c025e" providerId="ADAL" clId="{BB229FBD-D5B9-4FE3-856C-8272DE2157AB}" dt="2023-04-22T16:05:40.194" v="1992" actId="164"/>
          <ac:spMkLst>
            <pc:docMk/>
            <pc:sldMk cId="622627634" sldId="267"/>
            <ac:spMk id="30" creationId="{0BEBD3B3-7B66-D207-8A33-BA6D9A130236}"/>
          </ac:spMkLst>
        </pc:spChg>
        <pc:spChg chg="add del">
          <ac:chgData name="Sylvester2003@sulid.hu" userId="95e10f0d-2617-4c62-a843-26cc9c2c025e" providerId="ADAL" clId="{BB229FBD-D5B9-4FE3-856C-8272DE2157AB}" dt="2023-04-22T16:03:41.574" v="1976" actId="11529"/>
          <ac:spMkLst>
            <pc:docMk/>
            <pc:sldMk cId="622627634" sldId="267"/>
            <ac:spMk id="45" creationId="{452E1288-C753-5BC7-2369-4C234750FDC6}"/>
          </ac:spMkLst>
        </pc:spChg>
        <pc:spChg chg="add mod ord">
          <ac:chgData name="Sylvester2003@sulid.hu" userId="95e10f0d-2617-4c62-a843-26cc9c2c025e" providerId="ADAL" clId="{BB229FBD-D5B9-4FE3-856C-8272DE2157AB}" dt="2023-04-22T16:05:40.194" v="1992" actId="164"/>
          <ac:spMkLst>
            <pc:docMk/>
            <pc:sldMk cId="622627634" sldId="267"/>
            <ac:spMk id="46" creationId="{61F14C37-96E2-72BD-08FB-E40C552F05C4}"/>
          </ac:spMkLst>
        </pc:spChg>
        <pc:spChg chg="add mod ord">
          <ac:chgData name="Sylvester2003@sulid.hu" userId="95e10f0d-2617-4c62-a843-26cc9c2c025e" providerId="ADAL" clId="{BB229FBD-D5B9-4FE3-856C-8272DE2157AB}" dt="2023-04-22T16:05:40.194" v="1992" actId="164"/>
          <ac:spMkLst>
            <pc:docMk/>
            <pc:sldMk cId="622627634" sldId="267"/>
            <ac:spMk id="47" creationId="{67CFEF0B-FFB0-6C8E-3CCE-ACA7A67D60D6}"/>
          </ac:spMkLst>
        </pc:spChg>
        <pc:spChg chg="add mod ord">
          <ac:chgData name="Sylvester2003@sulid.hu" userId="95e10f0d-2617-4c62-a843-26cc9c2c025e" providerId="ADAL" clId="{BB229FBD-D5B9-4FE3-856C-8272DE2157AB}" dt="2023-04-23T15:07:35.430" v="4646" actId="14100"/>
          <ac:spMkLst>
            <pc:docMk/>
            <pc:sldMk cId="622627634" sldId="267"/>
            <ac:spMk id="48" creationId="{B3C8FD47-5A8E-D905-D39A-2F436FA173D2}"/>
          </ac:spMkLst>
        </pc:spChg>
        <pc:spChg chg="add mod ord">
          <ac:chgData name="Sylvester2003@sulid.hu" userId="95e10f0d-2617-4c62-a843-26cc9c2c025e" providerId="ADAL" clId="{BB229FBD-D5B9-4FE3-856C-8272DE2157AB}" dt="2023-04-22T16:05:40.194" v="1992" actId="164"/>
          <ac:spMkLst>
            <pc:docMk/>
            <pc:sldMk cId="622627634" sldId="267"/>
            <ac:spMk id="49" creationId="{1702F047-4691-B9E2-CC87-F2C7BB0C6560}"/>
          </ac:spMkLst>
        </pc:spChg>
        <pc:grpChg chg="add mod">
          <ac:chgData name="Sylvester2003@sulid.hu" userId="95e10f0d-2617-4c62-a843-26cc9c2c025e" providerId="ADAL" clId="{BB229FBD-D5B9-4FE3-856C-8272DE2157AB}" dt="2023-04-22T16:06:51.518" v="2003" actId="164"/>
          <ac:grpSpMkLst>
            <pc:docMk/>
            <pc:sldMk cId="622627634" sldId="267"/>
            <ac:grpSpMk id="50" creationId="{AE37BFEF-0EC9-38C0-0AE4-770B5778F50F}"/>
          </ac:grpSpMkLst>
        </pc:grpChg>
        <pc:grpChg chg="add mod">
          <ac:chgData name="Sylvester2003@sulid.hu" userId="95e10f0d-2617-4c62-a843-26cc9c2c025e" providerId="ADAL" clId="{BB229FBD-D5B9-4FE3-856C-8272DE2157AB}" dt="2023-04-22T23:20:34.246" v="4205" actId="14861"/>
          <ac:grpSpMkLst>
            <pc:docMk/>
            <pc:sldMk cId="622627634" sldId="267"/>
            <ac:grpSpMk id="55" creationId="{2570E35B-8D32-B47B-93F3-EFF9799BE47B}"/>
          </ac:grpSpMkLst>
        </pc:grpChg>
        <pc:picChg chg="add del mod">
          <ac:chgData name="Sylvester2003@sulid.hu" userId="95e10f0d-2617-4c62-a843-26cc9c2c025e" providerId="ADAL" clId="{BB229FBD-D5B9-4FE3-856C-8272DE2157AB}" dt="2023-04-22T15:52:40.384" v="1849" actId="478"/>
          <ac:picMkLst>
            <pc:docMk/>
            <pc:sldMk cId="622627634" sldId="267"/>
            <ac:picMk id="9218" creationId="{C346A23D-9032-5390-C7FC-8C8AD1DC5EC4}"/>
          </ac:picMkLst>
        </pc:picChg>
        <pc:cxnChg chg="add mod ord">
          <ac:chgData name="Sylvester2003@sulid.hu" userId="95e10f0d-2617-4c62-a843-26cc9c2c025e" providerId="ADAL" clId="{BB229FBD-D5B9-4FE3-856C-8272DE2157AB}" dt="2023-04-22T16:05:40.194" v="1992" actId="164"/>
          <ac:cxnSpMkLst>
            <pc:docMk/>
            <pc:sldMk cId="622627634" sldId="267"/>
            <ac:cxnSpMk id="17" creationId="{1E83807B-6000-DC9D-7D02-D4B366D5A8CD}"/>
          </ac:cxnSpMkLst>
        </pc:cxnChg>
        <pc:cxnChg chg="add mod ord">
          <ac:chgData name="Sylvester2003@sulid.hu" userId="95e10f0d-2617-4c62-a843-26cc9c2c025e" providerId="ADAL" clId="{BB229FBD-D5B9-4FE3-856C-8272DE2157AB}" dt="2023-04-22T16:05:40.194" v="1992" actId="164"/>
          <ac:cxnSpMkLst>
            <pc:docMk/>
            <pc:sldMk cId="622627634" sldId="267"/>
            <ac:cxnSpMk id="19" creationId="{54307078-7F1E-C2C7-4D32-875F00EEDBE9}"/>
          </ac:cxnSpMkLst>
        </pc:cxnChg>
        <pc:cxnChg chg="add mod ord">
          <ac:chgData name="Sylvester2003@sulid.hu" userId="95e10f0d-2617-4c62-a843-26cc9c2c025e" providerId="ADAL" clId="{BB229FBD-D5B9-4FE3-856C-8272DE2157AB}" dt="2023-04-22T16:05:40.194" v="1992" actId="164"/>
          <ac:cxnSpMkLst>
            <pc:docMk/>
            <pc:sldMk cId="622627634" sldId="267"/>
            <ac:cxnSpMk id="21" creationId="{FE3DD757-EDD9-3921-8848-EC2F05D5FE2A}"/>
          </ac:cxnSpMkLst>
        </pc:cxnChg>
        <pc:cxnChg chg="add mod ord">
          <ac:chgData name="Sylvester2003@sulid.hu" userId="95e10f0d-2617-4c62-a843-26cc9c2c025e" providerId="ADAL" clId="{BB229FBD-D5B9-4FE3-856C-8272DE2157AB}" dt="2023-04-22T16:05:40.194" v="1992" actId="164"/>
          <ac:cxnSpMkLst>
            <pc:docMk/>
            <pc:sldMk cId="622627634" sldId="267"/>
            <ac:cxnSpMk id="23" creationId="{1DB6BED4-F869-D6EA-A6AB-82932DC271CE}"/>
          </ac:cxnSpMkLst>
        </pc:cxnChg>
        <pc:cxnChg chg="add del mod">
          <ac:chgData name="Sylvester2003@sulid.hu" userId="95e10f0d-2617-4c62-a843-26cc9c2c025e" providerId="ADAL" clId="{BB229FBD-D5B9-4FE3-856C-8272DE2157AB}" dt="2023-04-22T16:01:00.461" v="1950" actId="478"/>
          <ac:cxnSpMkLst>
            <pc:docMk/>
            <pc:sldMk cId="622627634" sldId="267"/>
            <ac:cxnSpMk id="25" creationId="{876AC19B-9A2F-4102-74D9-07A3C90E3E88}"/>
          </ac:cxnSpMkLst>
        </pc:cxnChg>
        <pc:cxnChg chg="add mod ord">
          <ac:chgData name="Sylvester2003@sulid.hu" userId="95e10f0d-2617-4c62-a843-26cc9c2c025e" providerId="ADAL" clId="{BB229FBD-D5B9-4FE3-856C-8272DE2157AB}" dt="2023-04-22T16:05:40.194" v="1992" actId="164"/>
          <ac:cxnSpMkLst>
            <pc:docMk/>
            <pc:sldMk cId="622627634" sldId="267"/>
            <ac:cxnSpMk id="29" creationId="{A9A959FB-8B90-B537-AE05-3EF65A8A7EF2}"/>
          </ac:cxnSpMkLst>
        </pc:cxnChg>
        <pc:cxnChg chg="add mod ord">
          <ac:chgData name="Sylvester2003@sulid.hu" userId="95e10f0d-2617-4c62-a843-26cc9c2c025e" providerId="ADAL" clId="{BB229FBD-D5B9-4FE3-856C-8272DE2157AB}" dt="2023-04-22T16:06:16.702" v="1997" actId="167"/>
          <ac:cxnSpMkLst>
            <pc:docMk/>
            <pc:sldMk cId="622627634" sldId="267"/>
            <ac:cxnSpMk id="40" creationId="{BF40E45D-CE1E-DD86-44D0-E4ABE8EDB88F}"/>
          </ac:cxnSpMkLst>
        </pc:cxnChg>
        <pc:cxnChg chg="add mod ord">
          <ac:chgData name="Sylvester2003@sulid.hu" userId="95e10f0d-2617-4c62-a843-26cc9c2c025e" providerId="ADAL" clId="{BB229FBD-D5B9-4FE3-856C-8272DE2157AB}" dt="2023-04-22T16:06:16.702" v="1997" actId="167"/>
          <ac:cxnSpMkLst>
            <pc:docMk/>
            <pc:sldMk cId="622627634" sldId="267"/>
            <ac:cxnSpMk id="42" creationId="{4EEE2A56-B23F-E6A4-84CF-1BFF1E3BCA5D}"/>
          </ac:cxnSpMkLst>
        </pc:cxnChg>
        <pc:cxnChg chg="add mod ord">
          <ac:chgData name="Sylvester2003@sulid.hu" userId="95e10f0d-2617-4c62-a843-26cc9c2c025e" providerId="ADAL" clId="{BB229FBD-D5B9-4FE3-856C-8272DE2157AB}" dt="2023-04-22T16:06:16.702" v="1997" actId="167"/>
          <ac:cxnSpMkLst>
            <pc:docMk/>
            <pc:sldMk cId="622627634" sldId="267"/>
            <ac:cxnSpMk id="44" creationId="{0463854D-CDD2-1F15-2EE0-072B72D6C9DF}"/>
          </ac:cxnSpMkLst>
        </pc:cxnChg>
        <pc:cxnChg chg="add del mod">
          <ac:chgData name="Sylvester2003@sulid.hu" userId="95e10f0d-2617-4c62-a843-26cc9c2c025e" providerId="ADAL" clId="{BB229FBD-D5B9-4FE3-856C-8272DE2157AB}" dt="2023-04-22T16:06:32.640" v="1999" actId="11529"/>
          <ac:cxnSpMkLst>
            <pc:docMk/>
            <pc:sldMk cId="622627634" sldId="267"/>
            <ac:cxnSpMk id="52" creationId="{DBA9C983-7F49-8C78-404B-CCD3ED823A81}"/>
          </ac:cxnSpMkLst>
        </pc:cxnChg>
        <pc:cxnChg chg="add mod ord">
          <ac:chgData name="Sylvester2003@sulid.hu" userId="95e10f0d-2617-4c62-a843-26cc9c2c025e" providerId="ADAL" clId="{BB229FBD-D5B9-4FE3-856C-8272DE2157AB}" dt="2023-04-22T16:06:51.518" v="2003" actId="164"/>
          <ac:cxnSpMkLst>
            <pc:docMk/>
            <pc:sldMk cId="622627634" sldId="267"/>
            <ac:cxnSpMk id="54" creationId="{67C14BCA-C138-706A-9BF3-9B858B7E7CF7}"/>
          </ac:cxnSpMkLst>
        </pc:cxnChg>
      </pc:sldChg>
      <pc:sldChg chg="addSp delSp modSp new mod">
        <pc:chgData name="Sylvester2003@sulid.hu" userId="95e10f0d-2617-4c62-a843-26cc9c2c025e" providerId="ADAL" clId="{BB229FBD-D5B9-4FE3-856C-8272DE2157AB}" dt="2023-04-22T23:37:42.804" v="4477" actId="14861"/>
        <pc:sldMkLst>
          <pc:docMk/>
          <pc:sldMk cId="4043529386" sldId="268"/>
        </pc:sldMkLst>
        <pc:spChg chg="mod">
          <ac:chgData name="Sylvester2003@sulid.hu" userId="95e10f0d-2617-4c62-a843-26cc9c2c025e" providerId="ADAL" clId="{BB229FBD-D5B9-4FE3-856C-8272DE2157AB}" dt="2023-04-22T16:08:16.225" v="2019" actId="20577"/>
          <ac:spMkLst>
            <pc:docMk/>
            <pc:sldMk cId="4043529386" sldId="268"/>
            <ac:spMk id="2" creationId="{FA2CC392-A8A7-1A40-6CC8-431D22A6D470}"/>
          </ac:spMkLst>
        </pc:spChg>
        <pc:spChg chg="del mod">
          <ac:chgData name="Sylvester2003@sulid.hu" userId="95e10f0d-2617-4c62-a843-26cc9c2c025e" providerId="ADAL" clId="{BB229FBD-D5B9-4FE3-856C-8272DE2157AB}" dt="2023-04-22T16:08:46.008" v="2041" actId="478"/>
          <ac:spMkLst>
            <pc:docMk/>
            <pc:sldMk cId="4043529386" sldId="268"/>
            <ac:spMk id="3" creationId="{DED96246-4F56-9B44-F445-AAB9D71E937C}"/>
          </ac:spMkLst>
        </pc:spChg>
        <pc:spChg chg="add del mod">
          <ac:chgData name="Sylvester2003@sulid.hu" userId="95e10f0d-2617-4c62-a843-26cc9c2c025e" providerId="ADAL" clId="{BB229FBD-D5B9-4FE3-856C-8272DE2157AB}" dt="2023-04-22T16:08:47.763" v="2042" actId="478"/>
          <ac:spMkLst>
            <pc:docMk/>
            <pc:sldMk cId="4043529386" sldId="268"/>
            <ac:spMk id="5" creationId="{241ED2B3-7A7D-851E-179E-F9C30BF79BC5}"/>
          </ac:spMkLst>
        </pc:spChg>
        <pc:spChg chg="add mod">
          <ac:chgData name="Sylvester2003@sulid.hu" userId="95e10f0d-2617-4c62-a843-26cc9c2c025e" providerId="ADAL" clId="{BB229FBD-D5B9-4FE3-856C-8272DE2157AB}" dt="2023-04-22T23:37:19.935" v="4472" actId="14838"/>
          <ac:spMkLst>
            <pc:docMk/>
            <pc:sldMk cId="4043529386" sldId="268"/>
            <ac:spMk id="6" creationId="{30F6D339-C611-CCEB-27B1-D41A13F40DE1}"/>
          </ac:spMkLst>
        </pc:spChg>
        <pc:spChg chg="add mod">
          <ac:chgData name="Sylvester2003@sulid.hu" userId="95e10f0d-2617-4c62-a843-26cc9c2c025e" providerId="ADAL" clId="{BB229FBD-D5B9-4FE3-856C-8272DE2157AB}" dt="2023-04-22T23:37:29.053" v="4474"/>
          <ac:spMkLst>
            <pc:docMk/>
            <pc:sldMk cId="4043529386" sldId="268"/>
            <ac:spMk id="7" creationId="{91FECAE4-1A54-5EC0-0DEC-E3BCFFD9A37D}"/>
          </ac:spMkLst>
        </pc:spChg>
        <pc:spChg chg="add mod">
          <ac:chgData name="Sylvester2003@sulid.hu" userId="95e10f0d-2617-4c62-a843-26cc9c2c025e" providerId="ADAL" clId="{BB229FBD-D5B9-4FE3-856C-8272DE2157AB}" dt="2023-04-22T23:37:30.746" v="4476"/>
          <ac:spMkLst>
            <pc:docMk/>
            <pc:sldMk cId="4043529386" sldId="268"/>
            <ac:spMk id="8" creationId="{605ECCA8-BC22-704D-DEF0-6DB30BBE8D31}"/>
          </ac:spMkLst>
        </pc:spChg>
        <pc:spChg chg="add del mod">
          <ac:chgData name="Sylvester2003@sulid.hu" userId="95e10f0d-2617-4c62-a843-26cc9c2c025e" providerId="ADAL" clId="{BB229FBD-D5B9-4FE3-856C-8272DE2157AB}" dt="2023-04-22T16:21:20.628" v="2182" actId="478"/>
          <ac:spMkLst>
            <pc:docMk/>
            <pc:sldMk cId="4043529386" sldId="268"/>
            <ac:spMk id="10" creationId="{4E8863B1-7F96-7952-E0E2-88EEDB6A2C75}"/>
          </ac:spMkLst>
        </pc:spChg>
        <pc:picChg chg="add mod">
          <ac:chgData name="Sylvester2003@sulid.hu" userId="95e10f0d-2617-4c62-a843-26cc9c2c025e" providerId="ADAL" clId="{BB229FBD-D5B9-4FE3-856C-8272DE2157AB}" dt="2023-04-22T16:18:49.260" v="2167" actId="1076"/>
          <ac:picMkLst>
            <pc:docMk/>
            <pc:sldMk cId="4043529386" sldId="268"/>
            <ac:picMk id="9" creationId="{BBCA2858-B313-6F2D-A46C-E1E3D3013590}"/>
          </ac:picMkLst>
        </pc:picChg>
        <pc:picChg chg="add mod">
          <ac:chgData name="Sylvester2003@sulid.hu" userId="95e10f0d-2617-4c62-a843-26cc9c2c025e" providerId="ADAL" clId="{BB229FBD-D5B9-4FE3-856C-8272DE2157AB}" dt="2023-04-22T23:37:42.804" v="4477" actId="14861"/>
          <ac:picMkLst>
            <pc:docMk/>
            <pc:sldMk cId="4043529386" sldId="268"/>
            <ac:picMk id="10242" creationId="{7AD115E4-AE57-01AE-8D01-F1B4417BCDD8}"/>
          </ac:picMkLst>
        </pc:picChg>
        <pc:picChg chg="add del mod">
          <ac:chgData name="Sylvester2003@sulid.hu" userId="95e10f0d-2617-4c62-a843-26cc9c2c025e" providerId="ADAL" clId="{BB229FBD-D5B9-4FE3-856C-8272DE2157AB}" dt="2023-04-22T16:21:09.491" v="2179" actId="478"/>
          <ac:picMkLst>
            <pc:docMk/>
            <pc:sldMk cId="4043529386" sldId="268"/>
            <ac:picMk id="10244" creationId="{76C2DCF4-7C1A-F3BF-141C-83703A116570}"/>
          </ac:picMkLst>
        </pc:picChg>
        <pc:picChg chg="add del mod">
          <ac:chgData name="Sylvester2003@sulid.hu" userId="95e10f0d-2617-4c62-a843-26cc9c2c025e" providerId="ADAL" clId="{BB229FBD-D5B9-4FE3-856C-8272DE2157AB}" dt="2023-04-22T16:25:38.769" v="2195" actId="478"/>
          <ac:picMkLst>
            <pc:docMk/>
            <pc:sldMk cId="4043529386" sldId="268"/>
            <ac:picMk id="10248" creationId="{79305EE3-C5B9-FC29-14C9-31AC4776597C}"/>
          </ac:picMkLst>
        </pc:picChg>
        <pc:picChg chg="add mod">
          <ac:chgData name="Sylvester2003@sulid.hu" userId="95e10f0d-2617-4c62-a843-26cc9c2c025e" providerId="ADAL" clId="{BB229FBD-D5B9-4FE3-856C-8272DE2157AB}" dt="2023-04-22T16:27:53.497" v="2229" actId="1076"/>
          <ac:picMkLst>
            <pc:docMk/>
            <pc:sldMk cId="4043529386" sldId="268"/>
            <ac:picMk id="10250" creationId="{E7332CFE-A18F-FC7E-EF36-D8C0246E5BBA}"/>
          </ac:picMkLst>
        </pc:picChg>
        <pc:picChg chg="add mod">
          <ac:chgData name="Sylvester2003@sulid.hu" userId="95e10f0d-2617-4c62-a843-26cc9c2c025e" providerId="ADAL" clId="{BB229FBD-D5B9-4FE3-856C-8272DE2157AB}" dt="2023-04-22T16:27:57.476" v="2230" actId="1076"/>
          <ac:picMkLst>
            <pc:docMk/>
            <pc:sldMk cId="4043529386" sldId="268"/>
            <ac:picMk id="10252" creationId="{7E0786E8-85DC-5096-6A08-9E4808B578CF}"/>
          </ac:picMkLst>
        </pc:picChg>
      </pc:sldChg>
      <pc:sldChg chg="addSp delSp modSp new mod">
        <pc:chgData name="Sylvester2003@sulid.hu" userId="95e10f0d-2617-4c62-a843-26cc9c2c025e" providerId="ADAL" clId="{BB229FBD-D5B9-4FE3-856C-8272DE2157AB}" dt="2023-04-22T23:22:31.674" v="4214" actId="14861"/>
        <pc:sldMkLst>
          <pc:docMk/>
          <pc:sldMk cId="1221093890" sldId="269"/>
        </pc:sldMkLst>
        <pc:spChg chg="mod">
          <ac:chgData name="Sylvester2003@sulid.hu" userId="95e10f0d-2617-4c62-a843-26cc9c2c025e" providerId="ADAL" clId="{BB229FBD-D5B9-4FE3-856C-8272DE2157AB}" dt="2023-04-22T16:37:30.718" v="2549" actId="12789"/>
          <ac:spMkLst>
            <pc:docMk/>
            <pc:sldMk cId="1221093890" sldId="269"/>
            <ac:spMk id="2" creationId="{F064D1CF-E53A-77E4-AFEE-C0F34CEEFBE4}"/>
          </ac:spMkLst>
        </pc:spChg>
        <pc:spChg chg="add del mod">
          <ac:chgData name="Sylvester2003@sulid.hu" userId="95e10f0d-2617-4c62-a843-26cc9c2c025e" providerId="ADAL" clId="{BB229FBD-D5B9-4FE3-856C-8272DE2157AB}" dt="2023-04-22T16:36:27.288" v="2537" actId="478"/>
          <ac:spMkLst>
            <pc:docMk/>
            <pc:sldMk cId="1221093890" sldId="269"/>
            <ac:spMk id="3" creationId="{6FF72E24-E29B-5682-EE40-769EC6151654}"/>
          </ac:spMkLst>
        </pc:spChg>
        <pc:spChg chg="add del mod">
          <ac:chgData name="Sylvester2003@sulid.hu" userId="95e10f0d-2617-4c62-a843-26cc9c2c025e" providerId="ADAL" clId="{BB229FBD-D5B9-4FE3-856C-8272DE2157AB}" dt="2023-04-22T16:36:29.317" v="2538" actId="478"/>
          <ac:spMkLst>
            <pc:docMk/>
            <pc:sldMk cId="1221093890" sldId="269"/>
            <ac:spMk id="5" creationId="{F5FD4184-789F-36ED-ABB8-2C9C38044A8C}"/>
          </ac:spMkLst>
        </pc:spChg>
        <pc:picChg chg="add del mod">
          <ac:chgData name="Sylvester2003@sulid.hu" userId="95e10f0d-2617-4c62-a843-26cc9c2c025e" providerId="ADAL" clId="{BB229FBD-D5B9-4FE3-856C-8272DE2157AB}" dt="2023-04-22T16:35:39.625" v="2522"/>
          <ac:picMkLst>
            <pc:docMk/>
            <pc:sldMk cId="1221093890" sldId="269"/>
            <ac:picMk id="11266" creationId="{E0D2E32E-6FDD-EEB0-2BF5-C3FF7A2B1E24}"/>
          </ac:picMkLst>
        </pc:picChg>
        <pc:picChg chg="add mod">
          <ac:chgData name="Sylvester2003@sulid.hu" userId="95e10f0d-2617-4c62-a843-26cc9c2c025e" providerId="ADAL" clId="{BB229FBD-D5B9-4FE3-856C-8272DE2157AB}" dt="2023-04-22T23:22:31.674" v="4214" actId="14861"/>
          <ac:picMkLst>
            <pc:docMk/>
            <pc:sldMk cId="1221093890" sldId="269"/>
            <ac:picMk id="11268" creationId="{7AD4F9B2-4BB0-38E6-7957-3A88A6265755}"/>
          </ac:picMkLst>
        </pc:picChg>
      </pc:sldChg>
      <pc:sldChg chg="addSp delSp modSp new mod">
        <pc:chgData name="Sylvester2003@sulid.hu" userId="95e10f0d-2617-4c62-a843-26cc9c2c025e" providerId="ADAL" clId="{BB229FBD-D5B9-4FE3-856C-8272DE2157AB}" dt="2023-04-23T14:11:10.185" v="4630" actId="108"/>
        <pc:sldMkLst>
          <pc:docMk/>
          <pc:sldMk cId="1405935740" sldId="270"/>
        </pc:sldMkLst>
        <pc:spChg chg="mod">
          <ac:chgData name="Sylvester2003@sulid.hu" userId="95e10f0d-2617-4c62-a843-26cc9c2c025e" providerId="ADAL" clId="{BB229FBD-D5B9-4FE3-856C-8272DE2157AB}" dt="2023-04-22T16:54:40.749" v="2673" actId="20577"/>
          <ac:spMkLst>
            <pc:docMk/>
            <pc:sldMk cId="1405935740" sldId="270"/>
            <ac:spMk id="2" creationId="{DF4C70D7-8B0E-83C7-7171-485DE256AD84}"/>
          </ac:spMkLst>
        </pc:spChg>
        <pc:spChg chg="del mod">
          <ac:chgData name="Sylvester2003@sulid.hu" userId="95e10f0d-2617-4c62-a843-26cc9c2c025e" providerId="ADAL" clId="{BB229FBD-D5B9-4FE3-856C-8272DE2157AB}" dt="2023-04-22T16:54:44.254" v="2674" actId="478"/>
          <ac:spMkLst>
            <pc:docMk/>
            <pc:sldMk cId="1405935740" sldId="270"/>
            <ac:spMk id="3" creationId="{B7BA1D8D-3BA9-58D6-05C7-402C6E6510AB}"/>
          </ac:spMkLst>
        </pc:spChg>
        <pc:spChg chg="add del mod">
          <ac:chgData name="Sylvester2003@sulid.hu" userId="95e10f0d-2617-4c62-a843-26cc9c2c025e" providerId="ADAL" clId="{BB229FBD-D5B9-4FE3-856C-8272DE2157AB}" dt="2023-04-22T16:54:46.444" v="2675" actId="478"/>
          <ac:spMkLst>
            <pc:docMk/>
            <pc:sldMk cId="1405935740" sldId="270"/>
            <ac:spMk id="9" creationId="{52A62086-C5F9-3AA1-C9FB-416D857BEC08}"/>
          </ac:spMkLst>
        </pc:spChg>
        <pc:picChg chg="add mod">
          <ac:chgData name="Sylvester2003@sulid.hu" userId="95e10f0d-2617-4c62-a843-26cc9c2c025e" providerId="ADAL" clId="{BB229FBD-D5B9-4FE3-856C-8272DE2157AB}" dt="2023-04-23T14:11:10.185" v="4630" actId="108"/>
          <ac:picMkLst>
            <pc:docMk/>
            <pc:sldMk cId="1405935740" sldId="270"/>
            <ac:picMk id="5" creationId="{0FCE58D6-6871-5501-3433-446CEECC4027}"/>
          </ac:picMkLst>
        </pc:picChg>
        <pc:picChg chg="add mod">
          <ac:chgData name="Sylvester2003@sulid.hu" userId="95e10f0d-2617-4c62-a843-26cc9c2c025e" providerId="ADAL" clId="{BB229FBD-D5B9-4FE3-856C-8272DE2157AB}" dt="2023-04-23T14:11:04.442" v="4629" actId="14100"/>
          <ac:picMkLst>
            <pc:docMk/>
            <pc:sldMk cId="1405935740" sldId="270"/>
            <ac:picMk id="7" creationId="{ECCCD711-3C4F-E093-CB12-EE0F694C0098}"/>
          </ac:picMkLst>
        </pc:picChg>
      </pc:sldChg>
      <pc:sldChg chg="addSp delSp modSp new mod ord">
        <pc:chgData name="Sylvester2003@sulid.hu" userId="95e10f0d-2617-4c62-a843-26cc9c2c025e" providerId="ADAL" clId="{BB229FBD-D5B9-4FE3-856C-8272DE2157AB}" dt="2023-04-22T23:22:44.412" v="4215" actId="108"/>
        <pc:sldMkLst>
          <pc:docMk/>
          <pc:sldMk cId="1343703158" sldId="271"/>
        </pc:sldMkLst>
        <pc:spChg chg="mod">
          <ac:chgData name="Sylvester2003@sulid.hu" userId="95e10f0d-2617-4c62-a843-26cc9c2c025e" providerId="ADAL" clId="{BB229FBD-D5B9-4FE3-856C-8272DE2157AB}" dt="2023-04-22T16:49:23.750" v="2614" actId="20577"/>
          <ac:spMkLst>
            <pc:docMk/>
            <pc:sldMk cId="1343703158" sldId="271"/>
            <ac:spMk id="2" creationId="{24995147-0F20-0ED4-D1BB-6CA5CC7F7397}"/>
          </ac:spMkLst>
        </pc:spChg>
        <pc:spChg chg="mod">
          <ac:chgData name="Sylvester2003@sulid.hu" userId="95e10f0d-2617-4c62-a843-26cc9c2c025e" providerId="ADAL" clId="{BB229FBD-D5B9-4FE3-856C-8272DE2157AB}" dt="2023-04-22T16:49:38.275" v="2654" actId="14100"/>
          <ac:spMkLst>
            <pc:docMk/>
            <pc:sldMk cId="1343703158" sldId="271"/>
            <ac:spMk id="3" creationId="{60540001-7954-66B6-59C2-540B32A8A6D9}"/>
          </ac:spMkLst>
        </pc:spChg>
        <pc:picChg chg="add del mod">
          <ac:chgData name="Sylvester2003@sulid.hu" userId="95e10f0d-2617-4c62-a843-26cc9c2c025e" providerId="ADAL" clId="{BB229FBD-D5B9-4FE3-856C-8272DE2157AB}" dt="2023-04-22T16:48:41.866" v="2602" actId="22"/>
          <ac:picMkLst>
            <pc:docMk/>
            <pc:sldMk cId="1343703158" sldId="271"/>
            <ac:picMk id="5" creationId="{7BE2B419-1941-98F8-2E80-D90A73ECAD5C}"/>
          </ac:picMkLst>
        </pc:picChg>
        <pc:picChg chg="add del mod">
          <ac:chgData name="Sylvester2003@sulid.hu" userId="95e10f0d-2617-4c62-a843-26cc9c2c025e" providerId="ADAL" clId="{BB229FBD-D5B9-4FE3-856C-8272DE2157AB}" dt="2023-04-22T16:52:42.567" v="2657" actId="478"/>
          <ac:picMkLst>
            <pc:docMk/>
            <pc:sldMk cId="1343703158" sldId="271"/>
            <ac:picMk id="7" creationId="{2C619230-194F-2486-8690-94B979972986}"/>
          </ac:picMkLst>
        </pc:picChg>
        <pc:picChg chg="add del mod">
          <ac:chgData name="Sylvester2003@sulid.hu" userId="95e10f0d-2617-4c62-a843-26cc9c2c025e" providerId="ADAL" clId="{BB229FBD-D5B9-4FE3-856C-8272DE2157AB}" dt="2023-04-22T16:54:08.219" v="2660" actId="478"/>
          <ac:picMkLst>
            <pc:docMk/>
            <pc:sldMk cId="1343703158" sldId="271"/>
            <ac:picMk id="9" creationId="{32B0EB4D-84B8-D2EF-1D1D-2F8388CAB997}"/>
          </ac:picMkLst>
        </pc:picChg>
        <pc:picChg chg="add mod">
          <ac:chgData name="Sylvester2003@sulid.hu" userId="95e10f0d-2617-4c62-a843-26cc9c2c025e" providerId="ADAL" clId="{BB229FBD-D5B9-4FE3-856C-8272DE2157AB}" dt="2023-04-22T23:22:44.412" v="4215" actId="108"/>
          <ac:picMkLst>
            <pc:docMk/>
            <pc:sldMk cId="1343703158" sldId="271"/>
            <ac:picMk id="11" creationId="{0BEC42A6-F600-51C0-4F5F-ACAC7C5D48D3}"/>
          </ac:picMkLst>
        </pc:picChg>
      </pc:sldChg>
      <pc:sldChg chg="addSp delSp modSp new mod">
        <pc:chgData name="Sylvester2003@sulid.hu" userId="95e10f0d-2617-4c62-a843-26cc9c2c025e" providerId="ADAL" clId="{BB229FBD-D5B9-4FE3-856C-8272DE2157AB}" dt="2023-04-22T23:26:02.124" v="4258" actId="108"/>
        <pc:sldMkLst>
          <pc:docMk/>
          <pc:sldMk cId="1823547205" sldId="272"/>
        </pc:sldMkLst>
        <pc:spChg chg="mod">
          <ac:chgData name="Sylvester2003@sulid.hu" userId="95e10f0d-2617-4c62-a843-26cc9c2c025e" providerId="ADAL" clId="{BB229FBD-D5B9-4FE3-856C-8272DE2157AB}" dt="2023-04-22T16:55:15.604" v="2698" actId="20577"/>
          <ac:spMkLst>
            <pc:docMk/>
            <pc:sldMk cId="1823547205" sldId="272"/>
            <ac:spMk id="2" creationId="{3A116CC3-86C6-F8D8-CDAD-EE0693E942DB}"/>
          </ac:spMkLst>
        </pc:spChg>
        <pc:spChg chg="mod">
          <ac:chgData name="Sylvester2003@sulid.hu" userId="95e10f0d-2617-4c62-a843-26cc9c2c025e" providerId="ADAL" clId="{BB229FBD-D5B9-4FE3-856C-8272DE2157AB}" dt="2023-04-22T20:14:32.387" v="3127" actId="20577"/>
          <ac:spMkLst>
            <pc:docMk/>
            <pc:sldMk cId="1823547205" sldId="272"/>
            <ac:spMk id="3" creationId="{7014053C-0958-36AF-C6A3-FDB823045591}"/>
          </ac:spMkLst>
        </pc:spChg>
        <pc:picChg chg="add del mod">
          <ac:chgData name="Sylvester2003@sulid.hu" userId="95e10f0d-2617-4c62-a843-26cc9c2c025e" providerId="ADAL" clId="{BB229FBD-D5B9-4FE3-856C-8272DE2157AB}" dt="2023-04-22T16:57:21.556" v="2721" actId="478"/>
          <ac:picMkLst>
            <pc:docMk/>
            <pc:sldMk cId="1823547205" sldId="272"/>
            <ac:picMk id="5" creationId="{B3E65077-8AC9-B704-2FBF-BF4C748CD641}"/>
          </ac:picMkLst>
        </pc:picChg>
        <pc:picChg chg="add mod">
          <ac:chgData name="Sylvester2003@sulid.hu" userId="95e10f0d-2617-4c62-a843-26cc9c2c025e" providerId="ADAL" clId="{BB229FBD-D5B9-4FE3-856C-8272DE2157AB}" dt="2023-04-22T23:26:02.124" v="4258" actId="108"/>
          <ac:picMkLst>
            <pc:docMk/>
            <pc:sldMk cId="1823547205" sldId="272"/>
            <ac:picMk id="7" creationId="{FEEFB516-51D5-2F06-76B0-29DEB761991F}"/>
          </ac:picMkLst>
        </pc:picChg>
      </pc:sldChg>
      <pc:sldChg chg="addSp delSp modSp new mod">
        <pc:chgData name="Sylvester2003@sulid.hu" userId="95e10f0d-2617-4c62-a843-26cc9c2c025e" providerId="ADAL" clId="{BB229FBD-D5B9-4FE3-856C-8272DE2157AB}" dt="2023-04-22T23:39:21.729" v="4479" actId="1076"/>
        <pc:sldMkLst>
          <pc:docMk/>
          <pc:sldMk cId="2595203787" sldId="273"/>
        </pc:sldMkLst>
        <pc:spChg chg="mod">
          <ac:chgData name="Sylvester2003@sulid.hu" userId="95e10f0d-2617-4c62-a843-26cc9c2c025e" providerId="ADAL" clId="{BB229FBD-D5B9-4FE3-856C-8272DE2157AB}" dt="2023-04-22T16:58:50.139" v="2781" actId="20577"/>
          <ac:spMkLst>
            <pc:docMk/>
            <pc:sldMk cId="2595203787" sldId="273"/>
            <ac:spMk id="2" creationId="{99F90250-29F1-BE4D-C8C2-377FB87E6DF3}"/>
          </ac:spMkLst>
        </pc:spChg>
        <pc:spChg chg="mod">
          <ac:chgData name="Sylvester2003@sulid.hu" userId="95e10f0d-2617-4c62-a843-26cc9c2c025e" providerId="ADAL" clId="{BB229FBD-D5B9-4FE3-856C-8272DE2157AB}" dt="2023-04-22T23:39:21.729" v="4479" actId="1076"/>
          <ac:spMkLst>
            <pc:docMk/>
            <pc:sldMk cId="2595203787" sldId="273"/>
            <ac:spMk id="3" creationId="{02A17677-E303-E240-97D7-13624C6AD09D}"/>
          </ac:spMkLst>
        </pc:spChg>
        <pc:picChg chg="add del mod">
          <ac:chgData name="Sylvester2003@sulid.hu" userId="95e10f0d-2617-4c62-a843-26cc9c2c025e" providerId="ADAL" clId="{BB229FBD-D5B9-4FE3-856C-8272DE2157AB}" dt="2023-04-22T19:02:38.462" v="2918" actId="478"/>
          <ac:picMkLst>
            <pc:docMk/>
            <pc:sldMk cId="2595203787" sldId="273"/>
            <ac:picMk id="5" creationId="{27460F06-E39E-7B8D-9D5A-798D2CE4808B}"/>
          </ac:picMkLst>
        </pc:picChg>
        <pc:picChg chg="add mod">
          <ac:chgData name="Sylvester2003@sulid.hu" userId="95e10f0d-2617-4c62-a843-26cc9c2c025e" providerId="ADAL" clId="{BB229FBD-D5B9-4FE3-856C-8272DE2157AB}" dt="2023-04-22T23:26:02.329" v="4259" actId="108"/>
          <ac:picMkLst>
            <pc:docMk/>
            <pc:sldMk cId="2595203787" sldId="273"/>
            <ac:picMk id="7" creationId="{C737BB5E-D61F-7618-BD03-468E91138ED5}"/>
          </ac:picMkLst>
        </pc:picChg>
      </pc:sldChg>
      <pc:sldChg chg="addSp modSp new mod">
        <pc:chgData name="Sylvester2003@sulid.hu" userId="95e10f0d-2617-4c62-a843-26cc9c2c025e" providerId="ADAL" clId="{BB229FBD-D5B9-4FE3-856C-8272DE2157AB}" dt="2023-04-23T15:11:51.830" v="4676" actId="12"/>
        <pc:sldMkLst>
          <pc:docMk/>
          <pc:sldMk cId="3269801264" sldId="274"/>
        </pc:sldMkLst>
        <pc:spChg chg="mod">
          <ac:chgData name="Sylvester2003@sulid.hu" userId="95e10f0d-2617-4c62-a843-26cc9c2c025e" providerId="ADAL" clId="{BB229FBD-D5B9-4FE3-856C-8272DE2157AB}" dt="2023-04-22T17:02:17.503" v="2809" actId="20577"/>
          <ac:spMkLst>
            <pc:docMk/>
            <pc:sldMk cId="3269801264" sldId="274"/>
            <ac:spMk id="2" creationId="{92B5D671-57D6-E5BC-86C4-99A29008AECA}"/>
          </ac:spMkLst>
        </pc:spChg>
        <pc:spChg chg="mod">
          <ac:chgData name="Sylvester2003@sulid.hu" userId="95e10f0d-2617-4c62-a843-26cc9c2c025e" providerId="ADAL" clId="{BB229FBD-D5B9-4FE3-856C-8272DE2157AB}" dt="2023-04-23T15:11:51.830" v="4676" actId="12"/>
          <ac:spMkLst>
            <pc:docMk/>
            <pc:sldMk cId="3269801264" sldId="274"/>
            <ac:spMk id="3" creationId="{1F697B63-D8AB-25CA-1F60-EEA85D20EE95}"/>
          </ac:spMkLst>
        </pc:spChg>
        <pc:picChg chg="add mod">
          <ac:chgData name="Sylvester2003@sulid.hu" userId="95e10f0d-2617-4c62-a843-26cc9c2c025e" providerId="ADAL" clId="{BB229FBD-D5B9-4FE3-856C-8272DE2157AB}" dt="2023-04-22T21:26:02.520" v="3427" actId="1076"/>
          <ac:picMkLst>
            <pc:docMk/>
            <pc:sldMk cId="3269801264" sldId="274"/>
            <ac:picMk id="4" creationId="{81E24428-784D-6217-43B0-EDC7B2D1E4A8}"/>
          </ac:picMkLst>
        </pc:picChg>
        <pc:picChg chg="add mod">
          <ac:chgData name="Sylvester2003@sulid.hu" userId="95e10f0d-2617-4c62-a843-26cc9c2c025e" providerId="ADAL" clId="{BB229FBD-D5B9-4FE3-856C-8272DE2157AB}" dt="2023-04-22T21:27:22.032" v="3455" actId="1076"/>
          <ac:picMkLst>
            <pc:docMk/>
            <pc:sldMk cId="3269801264" sldId="274"/>
            <ac:picMk id="5" creationId="{A2873D60-BB08-5865-5D31-D8746EFCF34E}"/>
          </ac:picMkLst>
        </pc:picChg>
        <pc:picChg chg="add mod">
          <ac:chgData name="Sylvester2003@sulid.hu" userId="95e10f0d-2617-4c62-a843-26cc9c2c025e" providerId="ADAL" clId="{BB229FBD-D5B9-4FE3-856C-8272DE2157AB}" dt="2023-04-22T21:26:13.991" v="3435" actId="1076"/>
          <ac:picMkLst>
            <pc:docMk/>
            <pc:sldMk cId="3269801264" sldId="274"/>
            <ac:picMk id="14338" creationId="{7AB380BE-C54E-76F0-40CB-10B907541974}"/>
          </ac:picMkLst>
        </pc:picChg>
        <pc:picChg chg="add mod">
          <ac:chgData name="Sylvester2003@sulid.hu" userId="95e10f0d-2617-4c62-a843-26cc9c2c025e" providerId="ADAL" clId="{BB229FBD-D5B9-4FE3-856C-8272DE2157AB}" dt="2023-04-22T21:26:18.416" v="3438" actId="1076"/>
          <ac:picMkLst>
            <pc:docMk/>
            <pc:sldMk cId="3269801264" sldId="274"/>
            <ac:picMk id="14340" creationId="{EBE383CA-A3D2-1E00-11CA-7E6D2F66709E}"/>
          </ac:picMkLst>
        </pc:picChg>
      </pc:sldChg>
      <pc:sldChg chg="addSp delSp modSp new mod ord setBg">
        <pc:chgData name="Sylvester2003@sulid.hu" userId="95e10f0d-2617-4c62-a843-26cc9c2c025e" providerId="ADAL" clId="{BB229FBD-D5B9-4FE3-856C-8272DE2157AB}" dt="2023-04-25T20:53:50.444" v="5332" actId="1076"/>
        <pc:sldMkLst>
          <pc:docMk/>
          <pc:sldMk cId="1420215292" sldId="275"/>
        </pc:sldMkLst>
        <pc:spChg chg="mod ord">
          <ac:chgData name="Sylvester2003@sulid.hu" userId="95e10f0d-2617-4c62-a843-26cc9c2c025e" providerId="ADAL" clId="{BB229FBD-D5B9-4FE3-856C-8272DE2157AB}" dt="2023-04-22T21:20:11.511" v="3413" actId="14100"/>
          <ac:spMkLst>
            <pc:docMk/>
            <pc:sldMk cId="1420215292" sldId="275"/>
            <ac:spMk id="2" creationId="{C0489EAE-1DA4-7AD2-F4CB-EE18220F98DA}"/>
          </ac:spMkLst>
        </pc:spChg>
        <pc:spChg chg="del">
          <ac:chgData name="Sylvester2003@sulid.hu" userId="95e10f0d-2617-4c62-a843-26cc9c2c025e" providerId="ADAL" clId="{BB229FBD-D5B9-4FE3-856C-8272DE2157AB}" dt="2023-04-22T20:57:44.245" v="3158" actId="478"/>
          <ac:spMkLst>
            <pc:docMk/>
            <pc:sldMk cId="1420215292" sldId="275"/>
            <ac:spMk id="3" creationId="{0E2EA251-D478-8C7F-AAE5-3F4E99001B36}"/>
          </ac:spMkLst>
        </pc:spChg>
        <pc:spChg chg="add del mod">
          <ac:chgData name="Sylvester2003@sulid.hu" userId="95e10f0d-2617-4c62-a843-26cc9c2c025e" providerId="ADAL" clId="{BB229FBD-D5B9-4FE3-856C-8272DE2157AB}" dt="2023-04-22T21:00:35.896" v="3221" actId="478"/>
          <ac:spMkLst>
            <pc:docMk/>
            <pc:sldMk cId="1420215292" sldId="275"/>
            <ac:spMk id="4" creationId="{C28BAF05-9E70-32A4-2179-92015F0F7BAA}"/>
          </ac:spMkLst>
        </pc:spChg>
        <pc:spChg chg="add del">
          <ac:chgData name="Sylvester2003@sulid.hu" userId="95e10f0d-2617-4c62-a843-26cc9c2c025e" providerId="ADAL" clId="{BB229FBD-D5B9-4FE3-856C-8272DE2157AB}" dt="2023-04-22T21:10:53.558" v="3306" actId="26606"/>
          <ac:spMkLst>
            <pc:docMk/>
            <pc:sldMk cId="1420215292" sldId="275"/>
            <ac:spMk id="12319" creationId="{9389D3E0-BA02-41D3-B2AC-8FD6AA893902}"/>
          </ac:spMkLst>
        </pc:spChg>
        <pc:picChg chg="mod">
          <ac:chgData name="Sylvester2003@sulid.hu" userId="95e10f0d-2617-4c62-a843-26cc9c2c025e" providerId="ADAL" clId="{BB229FBD-D5B9-4FE3-856C-8272DE2157AB}" dt="2023-04-25T20:53:46.654" v="5331" actId="1076"/>
          <ac:picMkLst>
            <pc:docMk/>
            <pc:sldMk cId="1420215292" sldId="275"/>
            <ac:picMk id="3" creationId="{6A42F0E5-6905-CEC5-E575-BD5F95FC81B4}"/>
          </ac:picMkLst>
        </pc:picChg>
        <pc:picChg chg="add mod">
          <ac:chgData name="Sylvester2003@sulid.hu" userId="95e10f0d-2617-4c62-a843-26cc9c2c025e" providerId="ADAL" clId="{BB229FBD-D5B9-4FE3-856C-8272DE2157AB}" dt="2023-04-25T20:53:50.444" v="5332" actId="1076"/>
          <ac:picMkLst>
            <pc:docMk/>
            <pc:sldMk cId="1420215292" sldId="275"/>
            <ac:picMk id="1026" creationId="{BDEE6A6F-FD77-5FD4-47FA-E29E88132AD4}"/>
          </ac:picMkLst>
        </pc:picChg>
        <pc:picChg chg="add mod">
          <ac:chgData name="Sylvester2003@sulid.hu" userId="95e10f0d-2617-4c62-a843-26cc9c2c025e" providerId="ADAL" clId="{BB229FBD-D5B9-4FE3-856C-8272DE2157AB}" dt="2023-04-22T21:20:06.336" v="3410" actId="1076"/>
          <ac:picMkLst>
            <pc:docMk/>
            <pc:sldMk cId="1420215292" sldId="275"/>
            <ac:picMk id="12290" creationId="{83CDB444-40E0-153A-2316-2007D76F78F8}"/>
          </ac:picMkLst>
        </pc:picChg>
        <pc:picChg chg="add mod">
          <ac:chgData name="Sylvester2003@sulid.hu" userId="95e10f0d-2617-4c62-a843-26cc9c2c025e" providerId="ADAL" clId="{BB229FBD-D5B9-4FE3-856C-8272DE2157AB}" dt="2023-04-22T21:10:53.558" v="3306" actId="26606"/>
          <ac:picMkLst>
            <pc:docMk/>
            <pc:sldMk cId="1420215292" sldId="275"/>
            <ac:picMk id="12292" creationId="{35ED113A-18B5-9DA4-0804-3EDFB7E5AC3E}"/>
          </ac:picMkLst>
        </pc:picChg>
        <pc:picChg chg="add del mod">
          <ac:chgData name="Sylvester2003@sulid.hu" userId="95e10f0d-2617-4c62-a843-26cc9c2c025e" providerId="ADAL" clId="{BB229FBD-D5B9-4FE3-856C-8272DE2157AB}" dt="2023-04-22T21:00:29.767" v="3217" actId="478"/>
          <ac:picMkLst>
            <pc:docMk/>
            <pc:sldMk cId="1420215292" sldId="275"/>
            <ac:picMk id="12294" creationId="{BB0B6DED-F0DE-753E-08BC-AAB0761696A8}"/>
          </ac:picMkLst>
        </pc:picChg>
        <pc:picChg chg="add mod">
          <ac:chgData name="Sylvester2003@sulid.hu" userId="95e10f0d-2617-4c62-a843-26cc9c2c025e" providerId="ADAL" clId="{BB229FBD-D5B9-4FE3-856C-8272DE2157AB}" dt="2023-04-22T21:10:53.558" v="3306" actId="26606"/>
          <ac:picMkLst>
            <pc:docMk/>
            <pc:sldMk cId="1420215292" sldId="275"/>
            <ac:picMk id="12296" creationId="{5C98F713-C775-99EC-D5FB-F4D3AD1C84CA}"/>
          </ac:picMkLst>
        </pc:picChg>
        <pc:picChg chg="add mod ord">
          <ac:chgData name="Sylvester2003@sulid.hu" userId="95e10f0d-2617-4c62-a843-26cc9c2c025e" providerId="ADAL" clId="{BB229FBD-D5B9-4FE3-856C-8272DE2157AB}" dt="2023-04-22T21:10:53.558" v="3306" actId="26606"/>
          <ac:picMkLst>
            <pc:docMk/>
            <pc:sldMk cId="1420215292" sldId="275"/>
            <ac:picMk id="12298" creationId="{E76E6B18-4FE6-54F5-FE4A-4878D5002D3B}"/>
          </ac:picMkLst>
        </pc:picChg>
        <pc:picChg chg="add del">
          <ac:chgData name="Sylvester2003@sulid.hu" userId="95e10f0d-2617-4c62-a843-26cc9c2c025e" providerId="ADAL" clId="{BB229FBD-D5B9-4FE3-856C-8272DE2157AB}" dt="2023-04-22T21:02:03.118" v="3235" actId="478"/>
          <ac:picMkLst>
            <pc:docMk/>
            <pc:sldMk cId="1420215292" sldId="275"/>
            <ac:picMk id="12300" creationId="{608AA187-6B5B-A112-AC25-A3B710ED24CC}"/>
          </ac:picMkLst>
        </pc:picChg>
        <pc:picChg chg="add del mod">
          <ac:chgData name="Sylvester2003@sulid.hu" userId="95e10f0d-2617-4c62-a843-26cc9c2c025e" providerId="ADAL" clId="{BB229FBD-D5B9-4FE3-856C-8272DE2157AB}" dt="2023-04-22T21:03:35.781" v="3247" actId="478"/>
          <ac:picMkLst>
            <pc:docMk/>
            <pc:sldMk cId="1420215292" sldId="275"/>
            <ac:picMk id="12302" creationId="{D8BBA4C5-52C5-39F0-7176-232587A250AF}"/>
          </ac:picMkLst>
        </pc:picChg>
        <pc:picChg chg="add del mod">
          <ac:chgData name="Sylvester2003@sulid.hu" userId="95e10f0d-2617-4c62-a843-26cc9c2c025e" providerId="ADAL" clId="{BB229FBD-D5B9-4FE3-856C-8272DE2157AB}" dt="2023-04-22T21:02:58.287" v="3243" actId="478"/>
          <ac:picMkLst>
            <pc:docMk/>
            <pc:sldMk cId="1420215292" sldId="275"/>
            <ac:picMk id="12304" creationId="{A7BB10F5-A164-564A-0B63-572A15255A39}"/>
          </ac:picMkLst>
        </pc:picChg>
        <pc:picChg chg="add mod">
          <ac:chgData name="Sylvester2003@sulid.hu" userId="95e10f0d-2617-4c62-a843-26cc9c2c025e" providerId="ADAL" clId="{BB229FBD-D5B9-4FE3-856C-8272DE2157AB}" dt="2023-04-22T21:10:53.558" v="3306" actId="26606"/>
          <ac:picMkLst>
            <pc:docMk/>
            <pc:sldMk cId="1420215292" sldId="275"/>
            <ac:picMk id="12306" creationId="{2CC06340-FB27-EC7B-1735-7215676676DE}"/>
          </ac:picMkLst>
        </pc:picChg>
        <pc:picChg chg="add mod ord">
          <ac:chgData name="Sylvester2003@sulid.hu" userId="95e10f0d-2617-4c62-a843-26cc9c2c025e" providerId="ADAL" clId="{BB229FBD-D5B9-4FE3-856C-8272DE2157AB}" dt="2023-04-22T21:12:40.191" v="3310" actId="1076"/>
          <ac:picMkLst>
            <pc:docMk/>
            <pc:sldMk cId="1420215292" sldId="275"/>
            <ac:picMk id="12308" creationId="{A8E6F4C3-05E8-5D4C-808A-8FF5D183B1A5}"/>
          </ac:picMkLst>
        </pc:picChg>
        <pc:picChg chg="add mod ord">
          <ac:chgData name="Sylvester2003@sulid.hu" userId="95e10f0d-2617-4c62-a843-26cc9c2c025e" providerId="ADAL" clId="{BB229FBD-D5B9-4FE3-856C-8272DE2157AB}" dt="2023-04-22T21:10:53.558" v="3306" actId="26606"/>
          <ac:picMkLst>
            <pc:docMk/>
            <pc:sldMk cId="1420215292" sldId="275"/>
            <ac:picMk id="12310" creationId="{09DE4299-4C69-D121-F54A-9D29B5089BC3}"/>
          </ac:picMkLst>
        </pc:picChg>
        <pc:picChg chg="add mod">
          <ac:chgData name="Sylvester2003@sulid.hu" userId="95e10f0d-2617-4c62-a843-26cc9c2c025e" providerId="ADAL" clId="{BB229FBD-D5B9-4FE3-856C-8272DE2157AB}" dt="2023-04-22T21:10:53.558" v="3306" actId="26606"/>
          <ac:picMkLst>
            <pc:docMk/>
            <pc:sldMk cId="1420215292" sldId="275"/>
            <ac:picMk id="12312" creationId="{67ED5489-34C5-A205-4C5F-A0F92EA7821D}"/>
          </ac:picMkLst>
        </pc:picChg>
        <pc:picChg chg="add mod ord">
          <ac:chgData name="Sylvester2003@sulid.hu" userId="95e10f0d-2617-4c62-a843-26cc9c2c025e" providerId="ADAL" clId="{BB229FBD-D5B9-4FE3-856C-8272DE2157AB}" dt="2023-04-22T21:12:51.263" v="3318" actId="1076"/>
          <ac:picMkLst>
            <pc:docMk/>
            <pc:sldMk cId="1420215292" sldId="275"/>
            <ac:picMk id="12314" creationId="{298F3BBC-F270-54FD-5DD8-8E00D7144AAB}"/>
          </ac:picMkLst>
        </pc:picChg>
        <pc:picChg chg="add mod">
          <ac:chgData name="Sylvester2003@sulid.hu" userId="95e10f0d-2617-4c62-a843-26cc9c2c025e" providerId="ADAL" clId="{BB229FBD-D5B9-4FE3-856C-8272DE2157AB}" dt="2023-04-22T21:12:48.847" v="3317" actId="1076"/>
          <ac:picMkLst>
            <pc:docMk/>
            <pc:sldMk cId="1420215292" sldId="275"/>
            <ac:picMk id="12316" creationId="{4C76D55A-11D6-C619-FF40-5A306F0F6BB1}"/>
          </ac:picMkLst>
        </pc:picChg>
        <pc:picChg chg="add del mod">
          <ac:chgData name="Sylvester2003@sulid.hu" userId="95e10f0d-2617-4c62-a843-26cc9c2c025e" providerId="ADAL" clId="{BB229FBD-D5B9-4FE3-856C-8272DE2157AB}" dt="2023-04-22T21:18:08.612" v="3390" actId="478"/>
          <ac:picMkLst>
            <pc:docMk/>
            <pc:sldMk cId="1420215292" sldId="275"/>
            <ac:picMk id="12318" creationId="{587D937A-DADA-5C6E-4DEF-CD10CA46161A}"/>
          </ac:picMkLst>
        </pc:picChg>
        <pc:picChg chg="add mod">
          <ac:chgData name="Sylvester2003@sulid.hu" userId="95e10f0d-2617-4c62-a843-26cc9c2c025e" providerId="ADAL" clId="{BB229FBD-D5B9-4FE3-856C-8272DE2157AB}" dt="2023-04-22T21:19:27.824" v="3403" actId="1076"/>
          <ac:picMkLst>
            <pc:docMk/>
            <pc:sldMk cId="1420215292" sldId="275"/>
            <ac:picMk id="12320" creationId="{8162561C-126B-F468-3481-819F2E948C2B}"/>
          </ac:picMkLst>
        </pc:picChg>
        <pc:picChg chg="add mod">
          <ac:chgData name="Sylvester2003@sulid.hu" userId="95e10f0d-2617-4c62-a843-26cc9c2c025e" providerId="ADAL" clId="{BB229FBD-D5B9-4FE3-856C-8272DE2157AB}" dt="2023-04-23T14:09:30.907" v="4623" actId="14100"/>
          <ac:picMkLst>
            <pc:docMk/>
            <pc:sldMk cId="1420215292" sldId="275"/>
            <ac:picMk id="12322" creationId="{F1BB54A9-62A8-3C3C-E42A-56D620E25DBE}"/>
          </ac:picMkLst>
        </pc:picChg>
      </pc:sldChg>
      <pc:sldChg chg="addSp delSp modSp new mod">
        <pc:chgData name="Sylvester2003@sulid.hu" userId="95e10f0d-2617-4c62-a843-26cc9c2c025e" providerId="ADAL" clId="{BB229FBD-D5B9-4FE3-856C-8272DE2157AB}" dt="2023-04-22T21:15:53.921" v="3360"/>
        <pc:sldMkLst>
          <pc:docMk/>
          <pc:sldMk cId="183740030" sldId="276"/>
        </pc:sldMkLst>
        <pc:spChg chg="mod">
          <ac:chgData name="Sylvester2003@sulid.hu" userId="95e10f0d-2617-4c62-a843-26cc9c2c025e" providerId="ADAL" clId="{BB229FBD-D5B9-4FE3-856C-8272DE2157AB}" dt="2023-04-22T17:03:24.333" v="2831" actId="20577"/>
          <ac:spMkLst>
            <pc:docMk/>
            <pc:sldMk cId="183740030" sldId="276"/>
            <ac:spMk id="2" creationId="{40FB114A-53E9-FCC2-251A-041547413F97}"/>
          </ac:spMkLst>
        </pc:spChg>
        <pc:spChg chg="del">
          <ac:chgData name="Sylvester2003@sulid.hu" userId="95e10f0d-2617-4c62-a843-26cc9c2c025e" providerId="ADAL" clId="{BB229FBD-D5B9-4FE3-856C-8272DE2157AB}" dt="2023-04-22T21:04:57.116" v="3255" actId="478"/>
          <ac:spMkLst>
            <pc:docMk/>
            <pc:sldMk cId="183740030" sldId="276"/>
            <ac:spMk id="3" creationId="{B7825824-1C8A-2CBB-7B72-7888F4F01B6B}"/>
          </ac:spMkLst>
        </pc:spChg>
        <pc:picChg chg="add mod">
          <ac:chgData name="Sylvester2003@sulid.hu" userId="95e10f0d-2617-4c62-a843-26cc9c2c025e" providerId="ADAL" clId="{BB229FBD-D5B9-4FE3-856C-8272DE2157AB}" dt="2023-04-22T21:15:53.921" v="3360"/>
          <ac:picMkLst>
            <pc:docMk/>
            <pc:sldMk cId="183740030" sldId="276"/>
            <ac:picMk id="13314" creationId="{E3C24B11-ECD6-C49D-69FE-0554B83BAC9D}"/>
          </ac:picMkLst>
        </pc:picChg>
        <pc:picChg chg="add del mod">
          <ac:chgData name="Sylvester2003@sulid.hu" userId="95e10f0d-2617-4c62-a843-26cc9c2c025e" providerId="ADAL" clId="{BB229FBD-D5B9-4FE3-856C-8272DE2157AB}" dt="2023-04-22T21:06:25.967" v="3265" actId="478"/>
          <ac:picMkLst>
            <pc:docMk/>
            <pc:sldMk cId="183740030" sldId="276"/>
            <ac:picMk id="13316" creationId="{477541C8-643E-65FA-1619-C365E270C5DF}"/>
          </ac:picMkLst>
        </pc:picChg>
        <pc:picChg chg="add mod">
          <ac:chgData name="Sylvester2003@sulid.hu" userId="95e10f0d-2617-4c62-a843-26cc9c2c025e" providerId="ADAL" clId="{BB229FBD-D5B9-4FE3-856C-8272DE2157AB}" dt="2023-04-22T21:15:38.558" v="3359" actId="14861"/>
          <ac:picMkLst>
            <pc:docMk/>
            <pc:sldMk cId="183740030" sldId="276"/>
            <ac:picMk id="13318" creationId="{7293B8D4-2138-5938-DBA2-F427A84E5017}"/>
          </ac:picMkLst>
        </pc:picChg>
      </pc:sldChg>
      <pc:sldChg chg="addSp delSp modSp new mod">
        <pc:chgData name="Sylvester2003@sulid.hu" userId="95e10f0d-2617-4c62-a843-26cc9c2c025e" providerId="ADAL" clId="{BB229FBD-D5B9-4FE3-856C-8272DE2157AB}" dt="2023-04-22T23:34:31.698" v="4468" actId="108"/>
        <pc:sldMkLst>
          <pc:docMk/>
          <pc:sldMk cId="2224848263" sldId="277"/>
        </pc:sldMkLst>
        <pc:spChg chg="mod">
          <ac:chgData name="Sylvester2003@sulid.hu" userId="95e10f0d-2617-4c62-a843-26cc9c2c025e" providerId="ADAL" clId="{BB229FBD-D5B9-4FE3-856C-8272DE2157AB}" dt="2023-04-22T19:56:02.622" v="2961" actId="20577"/>
          <ac:spMkLst>
            <pc:docMk/>
            <pc:sldMk cId="2224848263" sldId="277"/>
            <ac:spMk id="2" creationId="{637BB29E-F9DF-E8EC-D7B6-93069B09B2DC}"/>
          </ac:spMkLst>
        </pc:spChg>
        <pc:spChg chg="del mod">
          <ac:chgData name="Sylvester2003@sulid.hu" userId="95e10f0d-2617-4c62-a843-26cc9c2c025e" providerId="ADAL" clId="{BB229FBD-D5B9-4FE3-856C-8272DE2157AB}" dt="2023-04-22T19:58:08.428" v="2966"/>
          <ac:spMkLst>
            <pc:docMk/>
            <pc:sldMk cId="2224848263" sldId="277"/>
            <ac:spMk id="3" creationId="{5913E309-913C-AD51-2123-493C176C69F9}"/>
          </ac:spMkLst>
        </pc:spChg>
        <pc:spChg chg="add del mod">
          <ac:chgData name="Sylvester2003@sulid.hu" userId="95e10f0d-2617-4c62-a843-26cc9c2c025e" providerId="ADAL" clId="{BB229FBD-D5B9-4FE3-856C-8272DE2157AB}" dt="2023-04-22T20:18:06.951" v="3157" actId="478"/>
          <ac:spMkLst>
            <pc:docMk/>
            <pc:sldMk cId="2224848263" sldId="277"/>
            <ac:spMk id="7" creationId="{88C1DB5D-A99A-E964-4225-2FC7B395744B}"/>
          </ac:spMkLst>
        </pc:spChg>
        <pc:picChg chg="add mod">
          <ac:chgData name="Sylvester2003@sulid.hu" userId="95e10f0d-2617-4c62-a843-26cc9c2c025e" providerId="ADAL" clId="{BB229FBD-D5B9-4FE3-856C-8272DE2157AB}" dt="2023-04-22T23:17:05.639" v="4077" actId="1076"/>
          <ac:picMkLst>
            <pc:docMk/>
            <pc:sldMk cId="2224848263" sldId="277"/>
            <ac:picMk id="4" creationId="{BA7DE895-172A-E68F-EFFA-8C833A375104}"/>
          </ac:picMkLst>
        </pc:picChg>
        <pc:picChg chg="add mod">
          <ac:chgData name="Sylvester2003@sulid.hu" userId="95e10f0d-2617-4c62-a843-26cc9c2c025e" providerId="ADAL" clId="{BB229FBD-D5B9-4FE3-856C-8272DE2157AB}" dt="2023-04-22T23:34:31.698" v="4468" actId="108"/>
          <ac:picMkLst>
            <pc:docMk/>
            <pc:sldMk cId="2224848263" sldId="277"/>
            <ac:picMk id="6" creationId="{E4D8EBB2-C6B4-44D8-BDC9-B14F7D99987F}"/>
          </ac:picMkLst>
        </pc:picChg>
      </pc:sldChg>
      <pc:sldChg chg="addSp modSp new mod">
        <pc:chgData name="Sylvester2003@sulid.hu" userId="95e10f0d-2617-4c62-a843-26cc9c2c025e" providerId="ADAL" clId="{BB229FBD-D5B9-4FE3-856C-8272DE2157AB}" dt="2023-04-23T15:13:08.059" v="4679" actId="108"/>
        <pc:sldMkLst>
          <pc:docMk/>
          <pc:sldMk cId="33077455" sldId="278"/>
        </pc:sldMkLst>
        <pc:spChg chg="mod">
          <ac:chgData name="Sylvester2003@sulid.hu" userId="95e10f0d-2617-4c62-a843-26cc9c2c025e" providerId="ADAL" clId="{BB229FBD-D5B9-4FE3-856C-8272DE2157AB}" dt="2023-04-22T20:07:05.064" v="3054" actId="20577"/>
          <ac:spMkLst>
            <pc:docMk/>
            <pc:sldMk cId="33077455" sldId="278"/>
            <ac:spMk id="2" creationId="{85893364-F4BF-6E12-B4E6-373A154D3653}"/>
          </ac:spMkLst>
        </pc:spChg>
        <pc:spChg chg="mod">
          <ac:chgData name="Sylvester2003@sulid.hu" userId="95e10f0d-2617-4c62-a843-26cc9c2c025e" providerId="ADAL" clId="{BB229FBD-D5B9-4FE3-856C-8272DE2157AB}" dt="2023-04-22T23:39:38.977" v="4481" actId="1076"/>
          <ac:spMkLst>
            <pc:docMk/>
            <pc:sldMk cId="33077455" sldId="278"/>
            <ac:spMk id="3" creationId="{2E9ECBD6-AB21-303B-EDAE-E9BE5EA69E54}"/>
          </ac:spMkLst>
        </pc:spChg>
        <pc:picChg chg="mod">
          <ac:chgData name="Sylvester2003@sulid.hu" userId="95e10f0d-2617-4c62-a843-26cc9c2c025e" providerId="ADAL" clId="{BB229FBD-D5B9-4FE3-856C-8272DE2157AB}" dt="2023-04-23T15:13:08.059" v="4679" actId="108"/>
          <ac:picMkLst>
            <pc:docMk/>
            <pc:sldMk cId="33077455" sldId="278"/>
            <ac:picMk id="4" creationId="{9CBB3AF0-D51B-809F-F5AF-E39C85CEB245}"/>
          </ac:picMkLst>
        </pc:picChg>
        <pc:picChg chg="add mod">
          <ac:chgData name="Sylvester2003@sulid.hu" userId="95e10f0d-2617-4c62-a843-26cc9c2c025e" providerId="ADAL" clId="{BB229FBD-D5B9-4FE3-856C-8272DE2157AB}" dt="2023-04-22T20:09:30.056" v="3103" actId="1076"/>
          <ac:picMkLst>
            <pc:docMk/>
            <pc:sldMk cId="33077455" sldId="278"/>
            <ac:picMk id="5" creationId="{4C178880-534E-EA7A-B68A-F036029005D6}"/>
          </ac:picMkLst>
        </pc:picChg>
      </pc:sldChg>
      <pc:sldChg chg="addSp delSp modSp new mod">
        <pc:chgData name="Sylvester2003@sulid.hu" userId="95e10f0d-2617-4c62-a843-26cc9c2c025e" providerId="ADAL" clId="{BB229FBD-D5B9-4FE3-856C-8272DE2157AB}" dt="2023-04-22T23:29:13.354" v="4330" actId="14861"/>
        <pc:sldMkLst>
          <pc:docMk/>
          <pc:sldMk cId="921513823" sldId="279"/>
        </pc:sldMkLst>
        <pc:spChg chg="mod">
          <ac:chgData name="Sylvester2003@sulid.hu" userId="95e10f0d-2617-4c62-a843-26cc9c2c025e" providerId="ADAL" clId="{BB229FBD-D5B9-4FE3-856C-8272DE2157AB}" dt="2023-04-22T21:28:24.604" v="3471" actId="20577"/>
          <ac:spMkLst>
            <pc:docMk/>
            <pc:sldMk cId="921513823" sldId="279"/>
            <ac:spMk id="2" creationId="{333ADB4E-B935-C67B-A9BB-4E590AF10C7C}"/>
          </ac:spMkLst>
        </pc:spChg>
        <pc:spChg chg="del">
          <ac:chgData name="Sylvester2003@sulid.hu" userId="95e10f0d-2617-4c62-a843-26cc9c2c025e" providerId="ADAL" clId="{BB229FBD-D5B9-4FE3-856C-8272DE2157AB}" dt="2023-04-22T21:35:14.327" v="3487" actId="478"/>
          <ac:spMkLst>
            <pc:docMk/>
            <pc:sldMk cId="921513823" sldId="279"/>
            <ac:spMk id="3" creationId="{6A23D48D-2F40-A447-6DCA-D76654F7E68C}"/>
          </ac:spMkLst>
        </pc:spChg>
        <pc:spChg chg="add mod ord">
          <ac:chgData name="Sylvester2003@sulid.hu" userId="95e10f0d-2617-4c62-a843-26cc9c2c025e" providerId="ADAL" clId="{BB229FBD-D5B9-4FE3-856C-8272DE2157AB}" dt="2023-04-22T21:45:28.366" v="3555" actId="164"/>
          <ac:spMkLst>
            <pc:docMk/>
            <pc:sldMk cId="921513823" sldId="279"/>
            <ac:spMk id="13" creationId="{27C19C54-E2FF-F581-083C-9712D8E6888A}"/>
          </ac:spMkLst>
        </pc:spChg>
        <pc:spChg chg="mod">
          <ac:chgData name="Sylvester2003@sulid.hu" userId="95e10f0d-2617-4c62-a843-26cc9c2c025e" providerId="ADAL" clId="{BB229FBD-D5B9-4FE3-856C-8272DE2157AB}" dt="2023-04-22T23:26:03.310" v="4260" actId="108"/>
          <ac:spMkLst>
            <pc:docMk/>
            <pc:sldMk cId="921513823" sldId="279"/>
            <ac:spMk id="16" creationId="{36EDB27D-B1F5-7299-82DB-73906A53149F}"/>
          </ac:spMkLst>
        </pc:spChg>
        <pc:spChg chg="mod">
          <ac:chgData name="Sylvester2003@sulid.hu" userId="95e10f0d-2617-4c62-a843-26cc9c2c025e" providerId="ADAL" clId="{BB229FBD-D5B9-4FE3-856C-8272DE2157AB}" dt="2023-04-22T23:27:45.622" v="4279" actId="108"/>
          <ac:spMkLst>
            <pc:docMk/>
            <pc:sldMk cId="921513823" sldId="279"/>
            <ac:spMk id="20" creationId="{0E23C79D-BECD-1491-95E1-5EA718108119}"/>
          </ac:spMkLst>
        </pc:spChg>
        <pc:spChg chg="mod">
          <ac:chgData name="Sylvester2003@sulid.hu" userId="95e10f0d-2617-4c62-a843-26cc9c2c025e" providerId="ADAL" clId="{BB229FBD-D5B9-4FE3-856C-8272DE2157AB}" dt="2023-04-22T21:55:01.241" v="3661" actId="14100"/>
          <ac:spMkLst>
            <pc:docMk/>
            <pc:sldMk cId="921513823" sldId="279"/>
            <ac:spMk id="23" creationId="{BC141BCF-D060-174E-73E9-13821BA9D5C2}"/>
          </ac:spMkLst>
        </pc:spChg>
        <pc:spChg chg="add mod ord">
          <ac:chgData name="Sylvester2003@sulid.hu" userId="95e10f0d-2617-4c62-a843-26cc9c2c025e" providerId="ADAL" clId="{BB229FBD-D5B9-4FE3-856C-8272DE2157AB}" dt="2023-04-22T21:56:57.023" v="3712" actId="1076"/>
          <ac:spMkLst>
            <pc:docMk/>
            <pc:sldMk cId="921513823" sldId="279"/>
            <ac:spMk id="25" creationId="{467699BE-4883-FFFE-7A40-C822F157C98F}"/>
          </ac:spMkLst>
        </pc:spChg>
        <pc:spChg chg="mod">
          <ac:chgData name="Sylvester2003@sulid.hu" userId="95e10f0d-2617-4c62-a843-26cc9c2c025e" providerId="ADAL" clId="{BB229FBD-D5B9-4FE3-856C-8272DE2157AB}" dt="2023-04-22T23:26:59.133" v="4272" actId="14826"/>
          <ac:spMkLst>
            <pc:docMk/>
            <pc:sldMk cId="921513823" sldId="279"/>
            <ac:spMk id="27" creationId="{83C4FE0F-A652-F1D2-75A7-83C8AAA52953}"/>
          </ac:spMkLst>
        </pc:spChg>
        <pc:spChg chg="mod">
          <ac:chgData name="Sylvester2003@sulid.hu" userId="95e10f0d-2617-4c62-a843-26cc9c2c025e" providerId="ADAL" clId="{BB229FBD-D5B9-4FE3-856C-8272DE2157AB}" dt="2023-04-22T23:28:14.434" v="4316" actId="14826"/>
          <ac:spMkLst>
            <pc:docMk/>
            <pc:sldMk cId="921513823" sldId="279"/>
            <ac:spMk id="30" creationId="{5537CBEE-1D95-08C3-30FF-CF8099AC5AEE}"/>
          </ac:spMkLst>
        </pc:spChg>
        <pc:grpChg chg="add mod">
          <ac:chgData name="Sylvester2003@sulid.hu" userId="95e10f0d-2617-4c62-a843-26cc9c2c025e" providerId="ADAL" clId="{BB229FBD-D5B9-4FE3-856C-8272DE2157AB}" dt="2023-04-22T23:29:07.328" v="4328" actId="14861"/>
          <ac:grpSpMkLst>
            <pc:docMk/>
            <pc:sldMk cId="921513823" sldId="279"/>
            <ac:grpSpMk id="14" creationId="{789F2F10-05B7-B4C0-1E93-F1C3415AA87A}"/>
          </ac:grpSpMkLst>
        </pc:grpChg>
        <pc:grpChg chg="add del mod">
          <ac:chgData name="Sylvester2003@sulid.hu" userId="95e10f0d-2617-4c62-a843-26cc9c2c025e" providerId="ADAL" clId="{BB229FBD-D5B9-4FE3-856C-8272DE2157AB}" dt="2023-04-22T23:27:02.234" v="4273" actId="478"/>
          <ac:grpSpMkLst>
            <pc:docMk/>
            <pc:sldMk cId="921513823" sldId="279"/>
            <ac:grpSpMk id="15" creationId="{6E8650E0-5DBA-E25B-11BF-BFDA388B0091}"/>
          </ac:grpSpMkLst>
        </pc:grpChg>
        <pc:grpChg chg="add del mod">
          <ac:chgData name="Sylvester2003@sulid.hu" userId="95e10f0d-2617-4c62-a843-26cc9c2c025e" providerId="ADAL" clId="{BB229FBD-D5B9-4FE3-856C-8272DE2157AB}" dt="2023-04-22T23:28:16.958" v="4317" actId="478"/>
          <ac:grpSpMkLst>
            <pc:docMk/>
            <pc:sldMk cId="921513823" sldId="279"/>
            <ac:grpSpMk id="19" creationId="{78CC53D3-02A7-BF1B-396C-58BE5012F353}"/>
          </ac:grpSpMkLst>
        </pc:grpChg>
        <pc:grpChg chg="add mod">
          <ac:chgData name="Sylvester2003@sulid.hu" userId="95e10f0d-2617-4c62-a843-26cc9c2c025e" providerId="ADAL" clId="{BB229FBD-D5B9-4FE3-856C-8272DE2157AB}" dt="2023-04-22T23:29:13.354" v="4330" actId="14861"/>
          <ac:grpSpMkLst>
            <pc:docMk/>
            <pc:sldMk cId="921513823" sldId="279"/>
            <ac:grpSpMk id="22" creationId="{A9CBDE0E-7ECF-F232-F318-85A54E2AA4CE}"/>
          </ac:grpSpMkLst>
        </pc:grpChg>
        <pc:grpChg chg="add mod">
          <ac:chgData name="Sylvester2003@sulid.hu" userId="95e10f0d-2617-4c62-a843-26cc9c2c025e" providerId="ADAL" clId="{BB229FBD-D5B9-4FE3-856C-8272DE2157AB}" dt="2023-04-22T23:29:04.935" v="4327" actId="14861"/>
          <ac:grpSpMkLst>
            <pc:docMk/>
            <pc:sldMk cId="921513823" sldId="279"/>
            <ac:grpSpMk id="26" creationId="{306B5699-E966-09C1-69C0-08577B04C987}"/>
          </ac:grpSpMkLst>
        </pc:grpChg>
        <pc:grpChg chg="add mod">
          <ac:chgData name="Sylvester2003@sulid.hu" userId="95e10f0d-2617-4c62-a843-26cc9c2c025e" providerId="ADAL" clId="{BB229FBD-D5B9-4FE3-856C-8272DE2157AB}" dt="2023-04-22T23:28:56.873" v="4326" actId="14861"/>
          <ac:grpSpMkLst>
            <pc:docMk/>
            <pc:sldMk cId="921513823" sldId="279"/>
            <ac:grpSpMk id="29" creationId="{E34C2D85-79F0-01E2-DF72-0D7F2AACBC16}"/>
          </ac:grpSpMkLst>
        </pc:grpChg>
        <pc:picChg chg="add del mod">
          <ac:chgData name="Sylvester2003@sulid.hu" userId="95e10f0d-2617-4c62-a843-26cc9c2c025e" providerId="ADAL" clId="{BB229FBD-D5B9-4FE3-856C-8272DE2157AB}" dt="2023-04-22T21:46:19.071" v="3562" actId="478"/>
          <ac:picMkLst>
            <pc:docMk/>
            <pc:sldMk cId="921513823" sldId="279"/>
            <ac:picMk id="5" creationId="{3C66A169-C7ED-D11F-935C-E7BC3043FDFF}"/>
          </ac:picMkLst>
        </pc:picChg>
        <pc:picChg chg="add del mod">
          <ac:chgData name="Sylvester2003@sulid.hu" userId="95e10f0d-2617-4c62-a843-26cc9c2c025e" providerId="ADAL" clId="{BB229FBD-D5B9-4FE3-856C-8272DE2157AB}" dt="2023-04-22T21:45:38.147" v="3557" actId="478"/>
          <ac:picMkLst>
            <pc:docMk/>
            <pc:sldMk cId="921513823" sldId="279"/>
            <ac:picMk id="7" creationId="{6F53C695-5C22-BE67-8390-E91A765CAADC}"/>
          </ac:picMkLst>
        </pc:picChg>
        <pc:picChg chg="add del mod">
          <ac:chgData name="Sylvester2003@sulid.hu" userId="95e10f0d-2617-4c62-a843-26cc9c2c025e" providerId="ADAL" clId="{BB229FBD-D5B9-4FE3-856C-8272DE2157AB}" dt="2023-04-22T21:46:50.243" v="3570" actId="478"/>
          <ac:picMkLst>
            <pc:docMk/>
            <pc:sldMk cId="921513823" sldId="279"/>
            <ac:picMk id="9" creationId="{FAFBF9BD-D569-6ABE-32B9-A5C3B3991C5A}"/>
          </ac:picMkLst>
        </pc:picChg>
        <pc:picChg chg="add del mod">
          <ac:chgData name="Sylvester2003@sulid.hu" userId="95e10f0d-2617-4c62-a843-26cc9c2c025e" providerId="ADAL" clId="{BB229FBD-D5B9-4FE3-856C-8272DE2157AB}" dt="2023-04-22T21:49:21.608" v="3594" actId="478"/>
          <ac:picMkLst>
            <pc:docMk/>
            <pc:sldMk cId="921513823" sldId="279"/>
            <ac:picMk id="11" creationId="{63AA43DD-D5B0-3D46-7D2E-15C12351E66E}"/>
          </ac:picMkLst>
        </pc:picChg>
        <pc:picChg chg="add mod">
          <ac:chgData name="Sylvester2003@sulid.hu" userId="95e10f0d-2617-4c62-a843-26cc9c2c025e" providerId="ADAL" clId="{BB229FBD-D5B9-4FE3-856C-8272DE2157AB}" dt="2023-04-22T21:45:28.366" v="3555" actId="164"/>
          <ac:picMkLst>
            <pc:docMk/>
            <pc:sldMk cId="921513823" sldId="279"/>
            <ac:picMk id="12" creationId="{6A754BAA-5553-2717-CDDB-CF38F9329F48}"/>
          </ac:picMkLst>
        </pc:picChg>
        <pc:picChg chg="mod">
          <ac:chgData name="Sylvester2003@sulid.hu" userId="95e10f0d-2617-4c62-a843-26cc9c2c025e" providerId="ADAL" clId="{BB229FBD-D5B9-4FE3-856C-8272DE2157AB}" dt="2023-04-22T23:26:38.256" v="4269" actId="1076"/>
          <ac:picMkLst>
            <pc:docMk/>
            <pc:sldMk cId="921513823" sldId="279"/>
            <ac:picMk id="17" creationId="{B59530C9-54FB-8EDF-0AF2-5D643E31472B}"/>
          </ac:picMkLst>
        </pc:picChg>
        <pc:picChg chg="add del mod">
          <ac:chgData name="Sylvester2003@sulid.hu" userId="95e10f0d-2617-4c62-a843-26cc9c2c025e" providerId="ADAL" clId="{BB229FBD-D5B9-4FE3-856C-8272DE2157AB}" dt="2023-04-22T21:46:26.339" v="3565"/>
          <ac:picMkLst>
            <pc:docMk/>
            <pc:sldMk cId="921513823" sldId="279"/>
            <ac:picMk id="18" creationId="{AC0A5EF8-F7DD-589B-0EB4-A2D93E54559B}"/>
          </ac:picMkLst>
        </pc:picChg>
        <pc:picChg chg="mod">
          <ac:chgData name="Sylvester2003@sulid.hu" userId="95e10f0d-2617-4c62-a843-26cc9c2c025e" providerId="ADAL" clId="{BB229FBD-D5B9-4FE3-856C-8272DE2157AB}" dt="2023-04-22T23:27:45.622" v="4279" actId="108"/>
          <ac:picMkLst>
            <pc:docMk/>
            <pc:sldMk cId="921513823" sldId="279"/>
            <ac:picMk id="21" creationId="{1D298B04-A8E3-60A2-D112-87E91E41E8FE}"/>
          </ac:picMkLst>
        </pc:picChg>
        <pc:picChg chg="mod">
          <ac:chgData name="Sylvester2003@sulid.hu" userId="95e10f0d-2617-4c62-a843-26cc9c2c025e" providerId="ADAL" clId="{BB229FBD-D5B9-4FE3-856C-8272DE2157AB}" dt="2023-04-22T21:49:07.251" v="3591"/>
          <ac:picMkLst>
            <pc:docMk/>
            <pc:sldMk cId="921513823" sldId="279"/>
            <ac:picMk id="24" creationId="{0AF72FE5-0E1A-5FCC-6336-75BEA206203B}"/>
          </ac:picMkLst>
        </pc:picChg>
        <pc:picChg chg="mod">
          <ac:chgData name="Sylvester2003@sulid.hu" userId="95e10f0d-2617-4c62-a843-26cc9c2c025e" providerId="ADAL" clId="{BB229FBD-D5B9-4FE3-856C-8272DE2157AB}" dt="2023-04-22T23:26:43.293" v="4270"/>
          <ac:picMkLst>
            <pc:docMk/>
            <pc:sldMk cId="921513823" sldId="279"/>
            <ac:picMk id="28" creationId="{051B9565-9700-5117-558C-B1C1FCCE3CF3}"/>
          </ac:picMkLst>
        </pc:picChg>
        <pc:picChg chg="mod">
          <ac:chgData name="Sylvester2003@sulid.hu" userId="95e10f0d-2617-4c62-a843-26cc9c2c025e" providerId="ADAL" clId="{BB229FBD-D5B9-4FE3-856C-8272DE2157AB}" dt="2023-04-22T23:27:57.603" v="4280"/>
          <ac:picMkLst>
            <pc:docMk/>
            <pc:sldMk cId="921513823" sldId="279"/>
            <ac:picMk id="31" creationId="{8B25A5A9-2C6F-6857-F530-31A00E71B1E2}"/>
          </ac:picMkLst>
        </pc:picChg>
      </pc:sldChg>
      <pc:sldChg chg="addSp delSp modSp new mod">
        <pc:chgData name="Sylvester2003@sulid.hu" userId="95e10f0d-2617-4c62-a843-26cc9c2c025e" providerId="ADAL" clId="{BB229FBD-D5B9-4FE3-856C-8272DE2157AB}" dt="2023-04-22T23:34:14.950" v="4467" actId="14861"/>
        <pc:sldMkLst>
          <pc:docMk/>
          <pc:sldMk cId="3049233783" sldId="280"/>
        </pc:sldMkLst>
        <pc:spChg chg="mod">
          <ac:chgData name="Sylvester2003@sulid.hu" userId="95e10f0d-2617-4c62-a843-26cc9c2c025e" providerId="ADAL" clId="{BB229FBD-D5B9-4FE3-856C-8272DE2157AB}" dt="2023-04-22T21:28:31.802" v="3486" actId="20577"/>
          <ac:spMkLst>
            <pc:docMk/>
            <pc:sldMk cId="3049233783" sldId="280"/>
            <ac:spMk id="2" creationId="{DF21A81F-B26E-C239-6921-D47FA77EF565}"/>
          </ac:spMkLst>
        </pc:spChg>
        <pc:spChg chg="del">
          <ac:chgData name="Sylvester2003@sulid.hu" userId="95e10f0d-2617-4c62-a843-26cc9c2c025e" providerId="ADAL" clId="{BB229FBD-D5B9-4FE3-856C-8272DE2157AB}" dt="2023-04-22T22:06:45.589" v="3777" actId="478"/>
          <ac:spMkLst>
            <pc:docMk/>
            <pc:sldMk cId="3049233783" sldId="280"/>
            <ac:spMk id="3" creationId="{40AA89D0-A463-94D1-3A7D-2524520E7381}"/>
          </ac:spMkLst>
        </pc:spChg>
        <pc:spChg chg="add mod ord">
          <ac:chgData name="Sylvester2003@sulid.hu" userId="95e10f0d-2617-4c62-a843-26cc9c2c025e" providerId="ADAL" clId="{BB229FBD-D5B9-4FE3-856C-8272DE2157AB}" dt="2023-04-22T22:10:04.943" v="3808" actId="1076"/>
          <ac:spMkLst>
            <pc:docMk/>
            <pc:sldMk cId="3049233783" sldId="280"/>
            <ac:spMk id="6" creationId="{ADEE399F-D1FE-6AE7-D07B-879AC2F368D4}"/>
          </ac:spMkLst>
        </pc:spChg>
        <pc:grpChg chg="add mod">
          <ac:chgData name="Sylvester2003@sulid.hu" userId="95e10f0d-2617-4c62-a843-26cc9c2c025e" providerId="ADAL" clId="{BB229FBD-D5B9-4FE3-856C-8272DE2157AB}" dt="2023-04-22T23:34:03.220" v="4465" actId="14861"/>
          <ac:grpSpMkLst>
            <pc:docMk/>
            <pc:sldMk cId="3049233783" sldId="280"/>
            <ac:grpSpMk id="8" creationId="{7420BB69-3C60-4F7A-8499-F57701D9A6C7}"/>
          </ac:grpSpMkLst>
        </pc:grpChg>
        <pc:grpChg chg="add mod">
          <ac:chgData name="Sylvester2003@sulid.hu" userId="95e10f0d-2617-4c62-a843-26cc9c2c025e" providerId="ADAL" clId="{BB229FBD-D5B9-4FE3-856C-8272DE2157AB}" dt="2023-04-22T23:34:14.950" v="4467" actId="14861"/>
          <ac:grpSpMkLst>
            <pc:docMk/>
            <pc:sldMk cId="3049233783" sldId="280"/>
            <ac:grpSpMk id="9" creationId="{AFAD5997-584B-7A31-803B-6744F36F2E96}"/>
          </ac:grpSpMkLst>
        </pc:grpChg>
        <pc:picChg chg="add mod ord modCrop">
          <ac:chgData name="Sylvester2003@sulid.hu" userId="95e10f0d-2617-4c62-a843-26cc9c2c025e" providerId="ADAL" clId="{BB229FBD-D5B9-4FE3-856C-8272DE2157AB}" dt="2023-04-22T22:52:35.662" v="3871" actId="1076"/>
          <ac:picMkLst>
            <pc:docMk/>
            <pc:sldMk cId="3049233783" sldId="280"/>
            <ac:picMk id="5" creationId="{4ECC91A0-B900-CCB1-2F7D-B72E31FC9269}"/>
          </ac:picMkLst>
        </pc:picChg>
        <pc:picChg chg="add del mod">
          <ac:chgData name="Sylvester2003@sulid.hu" userId="95e10f0d-2617-4c62-a843-26cc9c2c025e" providerId="ADAL" clId="{BB229FBD-D5B9-4FE3-856C-8272DE2157AB}" dt="2023-04-22T22:10:39.742" v="3823" actId="478"/>
          <ac:picMkLst>
            <pc:docMk/>
            <pc:sldMk cId="3049233783" sldId="280"/>
            <ac:picMk id="7" creationId="{A010AE78-2978-B8DB-FFAA-77F92346E543}"/>
          </ac:picMkLst>
        </pc:picChg>
        <pc:picChg chg="mod">
          <ac:chgData name="Sylvester2003@sulid.hu" userId="95e10f0d-2617-4c62-a843-26cc9c2c025e" providerId="ADAL" clId="{BB229FBD-D5B9-4FE3-856C-8272DE2157AB}" dt="2023-04-22T22:52:35.662" v="3871" actId="1076"/>
          <ac:picMkLst>
            <pc:docMk/>
            <pc:sldMk cId="3049233783" sldId="280"/>
            <ac:picMk id="10" creationId="{6D96E1BB-8E0B-BFE3-7BC7-D161B4327575}"/>
          </ac:picMkLst>
        </pc:picChg>
        <pc:picChg chg="mod">
          <ac:chgData name="Sylvester2003@sulid.hu" userId="95e10f0d-2617-4c62-a843-26cc9c2c025e" providerId="ADAL" clId="{BB229FBD-D5B9-4FE3-856C-8272DE2157AB}" dt="2023-04-22T22:52:35.662" v="3871" actId="1076"/>
          <ac:picMkLst>
            <pc:docMk/>
            <pc:sldMk cId="3049233783" sldId="280"/>
            <ac:picMk id="11" creationId="{586CC54A-51E0-7B8B-159D-FD7544B78E92}"/>
          </ac:picMkLst>
        </pc:picChg>
        <pc:picChg chg="add del mod">
          <ac:chgData name="Sylvester2003@sulid.hu" userId="95e10f0d-2617-4c62-a843-26cc9c2c025e" providerId="ADAL" clId="{BB229FBD-D5B9-4FE3-856C-8272DE2157AB}" dt="2023-04-22T22:13:48.613" v="3862" actId="22"/>
          <ac:picMkLst>
            <pc:docMk/>
            <pc:sldMk cId="3049233783" sldId="280"/>
            <ac:picMk id="13" creationId="{45BAF8C0-9694-A4BD-E281-3BBC89989E22}"/>
          </ac:picMkLst>
        </pc:picChg>
        <pc:picChg chg="add del mod">
          <ac:chgData name="Sylvester2003@sulid.hu" userId="95e10f0d-2617-4c62-a843-26cc9c2c025e" providerId="ADAL" clId="{BB229FBD-D5B9-4FE3-856C-8272DE2157AB}" dt="2023-04-22T22:09:18.405" v="3805" actId="478"/>
          <ac:picMkLst>
            <pc:docMk/>
            <pc:sldMk cId="3049233783" sldId="280"/>
            <ac:picMk id="15362" creationId="{6B2B0054-4258-BC5C-4504-F6B54F1E0E68}"/>
          </ac:picMkLst>
        </pc:picChg>
        <pc:picChg chg="add mod">
          <ac:chgData name="Sylvester2003@sulid.hu" userId="95e10f0d-2617-4c62-a843-26cc9c2c025e" providerId="ADAL" clId="{BB229FBD-D5B9-4FE3-856C-8272DE2157AB}" dt="2023-04-22T22:52:35.662" v="3871" actId="1076"/>
          <ac:picMkLst>
            <pc:docMk/>
            <pc:sldMk cId="3049233783" sldId="280"/>
            <ac:picMk id="15364" creationId="{3CD0B9A7-6F2D-8E98-E821-1A51A00AC30A}"/>
          </ac:picMkLst>
        </pc:picChg>
      </pc:sldChg>
      <pc:sldChg chg="addSp delSp modSp new mod">
        <pc:chgData name="Sylvester2003@sulid.hu" userId="95e10f0d-2617-4c62-a843-26cc9c2c025e" providerId="ADAL" clId="{BB229FBD-D5B9-4FE3-856C-8272DE2157AB}" dt="2023-04-22T23:33:45.346" v="4460" actId="14861"/>
        <pc:sldMkLst>
          <pc:docMk/>
          <pc:sldMk cId="194700436" sldId="281"/>
        </pc:sldMkLst>
        <pc:spChg chg="mod">
          <ac:chgData name="Sylvester2003@sulid.hu" userId="95e10f0d-2617-4c62-a843-26cc9c2c025e" providerId="ADAL" clId="{BB229FBD-D5B9-4FE3-856C-8272DE2157AB}" dt="2023-04-22T21:39:46.705" v="3517" actId="20577"/>
          <ac:spMkLst>
            <pc:docMk/>
            <pc:sldMk cId="194700436" sldId="281"/>
            <ac:spMk id="2" creationId="{6461A48F-4AA7-5966-3984-DCC126E7E5C3}"/>
          </ac:spMkLst>
        </pc:spChg>
        <pc:spChg chg="del">
          <ac:chgData name="Sylvester2003@sulid.hu" userId="95e10f0d-2617-4c62-a843-26cc9c2c025e" providerId="ADAL" clId="{BB229FBD-D5B9-4FE3-856C-8272DE2157AB}" dt="2023-04-22T21:39:36.893" v="3504" actId="478"/>
          <ac:spMkLst>
            <pc:docMk/>
            <pc:sldMk cId="194700436" sldId="281"/>
            <ac:spMk id="3" creationId="{9DB564DE-F522-CA99-A510-6491EA8E6336}"/>
          </ac:spMkLst>
        </pc:spChg>
        <pc:spChg chg="mod">
          <ac:chgData name="Sylvester2003@sulid.hu" userId="95e10f0d-2617-4c62-a843-26cc9c2c025e" providerId="ADAL" clId="{BB229FBD-D5B9-4FE3-856C-8272DE2157AB}" dt="2023-04-22T21:58:08.872" v="3716" actId="14826"/>
          <ac:spMkLst>
            <pc:docMk/>
            <pc:sldMk cId="194700436" sldId="281"/>
            <ac:spMk id="11" creationId="{B36459D9-D603-FDCD-D58C-D6EE1ABD5042}"/>
          </ac:spMkLst>
        </pc:spChg>
        <pc:spChg chg="mod">
          <ac:chgData name="Sylvester2003@sulid.hu" userId="95e10f0d-2617-4c62-a843-26cc9c2c025e" providerId="ADAL" clId="{BB229FBD-D5B9-4FE3-856C-8272DE2157AB}" dt="2023-04-22T21:58:25.883" v="3720" actId="14826"/>
          <ac:spMkLst>
            <pc:docMk/>
            <pc:sldMk cId="194700436" sldId="281"/>
            <ac:spMk id="14" creationId="{6BC37BBE-9FE6-9FF8-4964-AB0408732FCF}"/>
          </ac:spMkLst>
        </pc:spChg>
        <pc:spChg chg="mod">
          <ac:chgData name="Sylvester2003@sulid.hu" userId="95e10f0d-2617-4c62-a843-26cc9c2c025e" providerId="ADAL" clId="{BB229FBD-D5B9-4FE3-856C-8272DE2157AB}" dt="2023-04-22T21:58:36.848" v="3724" actId="14826"/>
          <ac:spMkLst>
            <pc:docMk/>
            <pc:sldMk cId="194700436" sldId="281"/>
            <ac:spMk id="17" creationId="{E10C3442-8829-65F2-8EBA-EB0E427F7FE6}"/>
          </ac:spMkLst>
        </pc:spChg>
        <pc:spChg chg="add mod ord">
          <ac:chgData name="Sylvester2003@sulid.hu" userId="95e10f0d-2617-4c62-a843-26cc9c2c025e" providerId="ADAL" clId="{BB229FBD-D5B9-4FE3-856C-8272DE2157AB}" dt="2023-04-22T21:59:06.328" v="3734" actId="167"/>
          <ac:spMkLst>
            <pc:docMk/>
            <pc:sldMk cId="194700436" sldId="281"/>
            <ac:spMk id="19" creationId="{94B9B77B-1E49-7CA1-5488-1569ADD41439}"/>
          </ac:spMkLst>
        </pc:spChg>
        <pc:grpChg chg="add mod">
          <ac:chgData name="Sylvester2003@sulid.hu" userId="95e10f0d-2617-4c62-a843-26cc9c2c025e" providerId="ADAL" clId="{BB229FBD-D5B9-4FE3-856C-8272DE2157AB}" dt="2023-04-22T23:33:32.411" v="4456" actId="14861"/>
          <ac:grpSpMkLst>
            <pc:docMk/>
            <pc:sldMk cId="194700436" sldId="281"/>
            <ac:grpSpMk id="10" creationId="{2F8C3C24-3B20-6902-CF1A-0036C4490546}"/>
          </ac:grpSpMkLst>
        </pc:grpChg>
        <pc:grpChg chg="add mod">
          <ac:chgData name="Sylvester2003@sulid.hu" userId="95e10f0d-2617-4c62-a843-26cc9c2c025e" providerId="ADAL" clId="{BB229FBD-D5B9-4FE3-856C-8272DE2157AB}" dt="2023-04-22T23:33:41.986" v="4458" actId="14861"/>
          <ac:grpSpMkLst>
            <pc:docMk/>
            <pc:sldMk cId="194700436" sldId="281"/>
            <ac:grpSpMk id="13" creationId="{4A92ED1D-E440-FB6D-8687-A51076F921A9}"/>
          </ac:grpSpMkLst>
        </pc:grpChg>
        <pc:grpChg chg="add mod">
          <ac:chgData name="Sylvester2003@sulid.hu" userId="95e10f0d-2617-4c62-a843-26cc9c2c025e" providerId="ADAL" clId="{BB229FBD-D5B9-4FE3-856C-8272DE2157AB}" dt="2023-04-22T23:33:45.346" v="4460" actId="14861"/>
          <ac:grpSpMkLst>
            <pc:docMk/>
            <pc:sldMk cId="194700436" sldId="281"/>
            <ac:grpSpMk id="16" creationId="{8FC79F9A-DDFA-8286-6693-4ED13DDC2F3A}"/>
          </ac:grpSpMkLst>
        </pc:grpChg>
        <pc:picChg chg="add del mod">
          <ac:chgData name="Sylvester2003@sulid.hu" userId="95e10f0d-2617-4c62-a843-26cc9c2c025e" providerId="ADAL" clId="{BB229FBD-D5B9-4FE3-856C-8272DE2157AB}" dt="2023-04-22T21:58:17.092" v="3717" actId="478"/>
          <ac:picMkLst>
            <pc:docMk/>
            <pc:sldMk cId="194700436" sldId="281"/>
            <ac:picMk id="5" creationId="{7EBD7718-6C3C-5F70-D9CB-E745622080F5}"/>
          </ac:picMkLst>
        </pc:picChg>
        <pc:picChg chg="add del mod">
          <ac:chgData name="Sylvester2003@sulid.hu" userId="95e10f0d-2617-4c62-a843-26cc9c2c025e" providerId="ADAL" clId="{BB229FBD-D5B9-4FE3-856C-8272DE2157AB}" dt="2023-04-22T21:58:27.230" v="3721" actId="478"/>
          <ac:picMkLst>
            <pc:docMk/>
            <pc:sldMk cId="194700436" sldId="281"/>
            <ac:picMk id="7" creationId="{2AEBB030-FC55-1191-8E3D-F21FBD57EEA6}"/>
          </ac:picMkLst>
        </pc:picChg>
        <pc:picChg chg="add del mod">
          <ac:chgData name="Sylvester2003@sulid.hu" userId="95e10f0d-2617-4c62-a843-26cc9c2c025e" providerId="ADAL" clId="{BB229FBD-D5B9-4FE3-856C-8272DE2157AB}" dt="2023-04-22T21:58:38.176" v="3725" actId="478"/>
          <ac:picMkLst>
            <pc:docMk/>
            <pc:sldMk cId="194700436" sldId="281"/>
            <ac:picMk id="9" creationId="{71FB0351-D3B6-9034-3395-528592DF61BE}"/>
          </ac:picMkLst>
        </pc:picChg>
        <pc:picChg chg="mod">
          <ac:chgData name="Sylvester2003@sulid.hu" userId="95e10f0d-2617-4c62-a843-26cc9c2c025e" providerId="ADAL" clId="{BB229FBD-D5B9-4FE3-856C-8272DE2157AB}" dt="2023-04-22T21:57:59.270" v="3713"/>
          <ac:picMkLst>
            <pc:docMk/>
            <pc:sldMk cId="194700436" sldId="281"/>
            <ac:picMk id="12" creationId="{61769718-FB53-82A2-33AB-3A0C553BC126}"/>
          </ac:picMkLst>
        </pc:picChg>
        <pc:picChg chg="mod">
          <ac:chgData name="Sylvester2003@sulid.hu" userId="95e10f0d-2617-4c62-a843-26cc9c2c025e" providerId="ADAL" clId="{BB229FBD-D5B9-4FE3-856C-8272DE2157AB}" dt="2023-04-22T21:58:18.740" v="3718"/>
          <ac:picMkLst>
            <pc:docMk/>
            <pc:sldMk cId="194700436" sldId="281"/>
            <ac:picMk id="15" creationId="{38DA1C46-53FD-2C5F-282A-0A3120787B3B}"/>
          </ac:picMkLst>
        </pc:picChg>
        <pc:picChg chg="mod">
          <ac:chgData name="Sylvester2003@sulid.hu" userId="95e10f0d-2617-4c62-a843-26cc9c2c025e" providerId="ADAL" clId="{BB229FBD-D5B9-4FE3-856C-8272DE2157AB}" dt="2023-04-22T21:58:29.506" v="3722"/>
          <ac:picMkLst>
            <pc:docMk/>
            <pc:sldMk cId="194700436" sldId="281"/>
            <ac:picMk id="18" creationId="{CAB8A403-C844-E68A-DFA0-3A6FF3D99900}"/>
          </ac:picMkLst>
        </pc:picChg>
      </pc:sldChg>
      <pc:sldChg chg="addSp delSp modSp new mod ord">
        <pc:chgData name="Sylvester2003@sulid.hu" userId="95e10f0d-2617-4c62-a843-26cc9c2c025e" providerId="ADAL" clId="{BB229FBD-D5B9-4FE3-856C-8272DE2157AB}" dt="2023-04-26T08:01:28.117" v="5475" actId="20578"/>
        <pc:sldMkLst>
          <pc:docMk/>
          <pc:sldMk cId="2404754197" sldId="282"/>
        </pc:sldMkLst>
        <pc:spChg chg="mod">
          <ac:chgData name="Sylvester2003@sulid.hu" userId="95e10f0d-2617-4c62-a843-26cc9c2c025e" providerId="ADAL" clId="{BB229FBD-D5B9-4FE3-856C-8272DE2157AB}" dt="2023-04-22T21:51:51.484" v="3618" actId="20577"/>
          <ac:spMkLst>
            <pc:docMk/>
            <pc:sldMk cId="2404754197" sldId="282"/>
            <ac:spMk id="2" creationId="{5A2176C9-8014-0996-6CA6-E5A11A2DA405}"/>
          </ac:spMkLst>
        </pc:spChg>
        <pc:spChg chg="del">
          <ac:chgData name="Sylvester2003@sulid.hu" userId="95e10f0d-2617-4c62-a843-26cc9c2c025e" providerId="ADAL" clId="{BB229FBD-D5B9-4FE3-856C-8272DE2157AB}" dt="2023-04-22T21:51:54.329" v="3619" actId="478"/>
          <ac:spMkLst>
            <pc:docMk/>
            <pc:sldMk cId="2404754197" sldId="282"/>
            <ac:spMk id="3" creationId="{0E1BF542-2CA4-7492-6C34-86F577FD2659}"/>
          </ac:spMkLst>
        </pc:spChg>
        <pc:picChg chg="add mod">
          <ac:chgData name="Sylvester2003@sulid.hu" userId="95e10f0d-2617-4c62-a843-26cc9c2c025e" providerId="ADAL" clId="{BB229FBD-D5B9-4FE3-856C-8272DE2157AB}" dt="2023-04-23T14:11:17.742" v="4632" actId="108"/>
          <ac:picMkLst>
            <pc:docMk/>
            <pc:sldMk cId="2404754197" sldId="282"/>
            <ac:picMk id="5" creationId="{FEC4B01F-FECC-D206-AFE3-B9D618A5B1C4}"/>
          </ac:picMkLst>
        </pc:picChg>
        <pc:picChg chg="add mod">
          <ac:chgData name="Sylvester2003@sulid.hu" userId="95e10f0d-2617-4c62-a843-26cc9c2c025e" providerId="ADAL" clId="{BB229FBD-D5B9-4FE3-856C-8272DE2157AB}" dt="2023-04-23T14:11:15.454" v="4631" actId="108"/>
          <ac:picMkLst>
            <pc:docMk/>
            <pc:sldMk cId="2404754197" sldId="282"/>
            <ac:picMk id="7" creationId="{5C153FAC-D74C-7B4E-20F3-B8DAF590BFF8}"/>
          </ac:picMkLst>
        </pc:picChg>
      </pc:sldChg>
      <pc:sldChg chg="addSp delSp modSp new mod ord">
        <pc:chgData name="Sylvester2003@sulid.hu" userId="95e10f0d-2617-4c62-a843-26cc9c2c025e" providerId="ADAL" clId="{BB229FBD-D5B9-4FE3-856C-8272DE2157AB}" dt="2023-04-22T23:18:01.809" v="4138" actId="14861"/>
        <pc:sldMkLst>
          <pc:docMk/>
          <pc:sldMk cId="2236487157" sldId="283"/>
        </pc:sldMkLst>
        <pc:spChg chg="mod">
          <ac:chgData name="Sylvester2003@sulid.hu" userId="95e10f0d-2617-4c62-a843-26cc9c2c025e" providerId="ADAL" clId="{BB229FBD-D5B9-4FE3-856C-8272DE2157AB}" dt="2023-04-22T22:05:26.286" v="3776" actId="20577"/>
          <ac:spMkLst>
            <pc:docMk/>
            <pc:sldMk cId="2236487157" sldId="283"/>
            <ac:spMk id="2" creationId="{A4CD27DA-41AA-F888-C4C1-ACF97084CB5D}"/>
          </ac:spMkLst>
        </pc:spChg>
        <pc:spChg chg="del">
          <ac:chgData name="Sylvester2003@sulid.hu" userId="95e10f0d-2617-4c62-a843-26cc9c2c025e" providerId="ADAL" clId="{BB229FBD-D5B9-4FE3-856C-8272DE2157AB}" dt="2023-04-22T22:05:07.697" v="3770" actId="478"/>
          <ac:spMkLst>
            <pc:docMk/>
            <pc:sldMk cId="2236487157" sldId="283"/>
            <ac:spMk id="3" creationId="{01C2B977-EB13-5FEE-C2C8-7C6A49741575}"/>
          </ac:spMkLst>
        </pc:spChg>
        <pc:picChg chg="add mod">
          <ac:chgData name="Sylvester2003@sulid.hu" userId="95e10f0d-2617-4c62-a843-26cc9c2c025e" providerId="ADAL" clId="{BB229FBD-D5B9-4FE3-856C-8272DE2157AB}" dt="2023-04-22T23:18:01.809" v="4138" actId="14861"/>
          <ac:picMkLst>
            <pc:docMk/>
            <pc:sldMk cId="2236487157" sldId="283"/>
            <ac:picMk id="5" creationId="{82201005-DF79-6946-F04E-006C85806184}"/>
          </ac:picMkLst>
        </pc:picChg>
      </pc:sldChg>
      <pc:sldChg chg="addSp delSp modSp new mod">
        <pc:chgData name="Sylvester2003@sulid.hu" userId="95e10f0d-2617-4c62-a843-26cc9c2c025e" providerId="ADAL" clId="{BB229FBD-D5B9-4FE3-856C-8272DE2157AB}" dt="2023-04-22T23:34:44.241" v="4470" actId="108"/>
        <pc:sldMkLst>
          <pc:docMk/>
          <pc:sldMk cId="2225113418" sldId="284"/>
        </pc:sldMkLst>
        <pc:spChg chg="mod">
          <ac:chgData name="Sylvester2003@sulid.hu" userId="95e10f0d-2617-4c62-a843-26cc9c2c025e" providerId="ADAL" clId="{BB229FBD-D5B9-4FE3-856C-8272DE2157AB}" dt="2023-04-22T22:59:17.859" v="3931" actId="12788"/>
          <ac:spMkLst>
            <pc:docMk/>
            <pc:sldMk cId="2225113418" sldId="284"/>
            <ac:spMk id="2" creationId="{07D86388-C4C1-E951-671A-35CBBAD98F57}"/>
          </ac:spMkLst>
        </pc:spChg>
        <pc:spChg chg="del">
          <ac:chgData name="Sylvester2003@sulid.hu" userId="95e10f0d-2617-4c62-a843-26cc9c2c025e" providerId="ADAL" clId="{BB229FBD-D5B9-4FE3-856C-8272DE2157AB}" dt="2023-04-22T22:54:18.852" v="3910" actId="478"/>
          <ac:spMkLst>
            <pc:docMk/>
            <pc:sldMk cId="2225113418" sldId="284"/>
            <ac:spMk id="3" creationId="{9E7E84B0-F83F-F96D-EB22-5B12DE937E9A}"/>
          </ac:spMkLst>
        </pc:spChg>
        <pc:picChg chg="add del mod">
          <ac:chgData name="Sylvester2003@sulid.hu" userId="95e10f0d-2617-4c62-a843-26cc9c2c025e" providerId="ADAL" clId="{BB229FBD-D5B9-4FE3-856C-8272DE2157AB}" dt="2023-04-22T22:56:39.179" v="3919" actId="478"/>
          <ac:picMkLst>
            <pc:docMk/>
            <pc:sldMk cId="2225113418" sldId="284"/>
            <ac:picMk id="5" creationId="{45570F90-AA0F-09D3-1606-5D14179ACE2E}"/>
          </ac:picMkLst>
        </pc:picChg>
        <pc:picChg chg="add del mod">
          <ac:chgData name="Sylvester2003@sulid.hu" userId="95e10f0d-2617-4c62-a843-26cc9c2c025e" providerId="ADAL" clId="{BB229FBD-D5B9-4FE3-856C-8272DE2157AB}" dt="2023-04-22T22:58:44.814" v="3926" actId="478"/>
          <ac:picMkLst>
            <pc:docMk/>
            <pc:sldMk cId="2225113418" sldId="284"/>
            <ac:picMk id="7" creationId="{16535FD9-24DF-B5A4-20CF-2E29AE88BF11}"/>
          </ac:picMkLst>
        </pc:picChg>
        <pc:picChg chg="add mod">
          <ac:chgData name="Sylvester2003@sulid.hu" userId="95e10f0d-2617-4c62-a843-26cc9c2c025e" providerId="ADAL" clId="{BB229FBD-D5B9-4FE3-856C-8272DE2157AB}" dt="2023-04-22T23:34:44.241" v="4470" actId="108"/>
          <ac:picMkLst>
            <pc:docMk/>
            <pc:sldMk cId="2225113418" sldId="284"/>
            <ac:picMk id="9" creationId="{31C409D0-3E0D-EF75-CAEC-1262837CB913}"/>
          </ac:picMkLst>
        </pc:picChg>
      </pc:sldChg>
      <pc:sldChg chg="addSp delSp modSp new mod">
        <pc:chgData name="Sylvester2003@sulid.hu" userId="95e10f0d-2617-4c62-a843-26cc9c2c025e" providerId="ADAL" clId="{BB229FBD-D5B9-4FE3-856C-8272DE2157AB}" dt="2023-04-25T21:27:12.778" v="5472" actId="20577"/>
        <pc:sldMkLst>
          <pc:docMk/>
          <pc:sldMk cId="2531506379" sldId="285"/>
        </pc:sldMkLst>
        <pc:spChg chg="mod">
          <ac:chgData name="Sylvester2003@sulid.hu" userId="95e10f0d-2617-4c62-a843-26cc9c2c025e" providerId="ADAL" clId="{BB229FBD-D5B9-4FE3-856C-8272DE2157AB}" dt="2023-04-22T23:00:21.324" v="3944" actId="20577"/>
          <ac:spMkLst>
            <pc:docMk/>
            <pc:sldMk cId="2531506379" sldId="285"/>
            <ac:spMk id="2" creationId="{E9B508A6-3C23-8A90-3992-03D252A45E43}"/>
          </ac:spMkLst>
        </pc:spChg>
        <pc:spChg chg="mod">
          <ac:chgData name="Sylvester2003@sulid.hu" userId="95e10f0d-2617-4c62-a843-26cc9c2c025e" providerId="ADAL" clId="{BB229FBD-D5B9-4FE3-856C-8272DE2157AB}" dt="2023-04-25T21:27:12.778" v="5472" actId="20577"/>
          <ac:spMkLst>
            <pc:docMk/>
            <pc:sldMk cId="2531506379" sldId="285"/>
            <ac:spMk id="3" creationId="{6DC4C810-480B-FFF7-FDE6-7D2ACCFDE125}"/>
          </ac:spMkLst>
        </pc:spChg>
        <pc:picChg chg="add mod">
          <ac:chgData name="Sylvester2003@sulid.hu" userId="95e10f0d-2617-4c62-a843-26cc9c2c025e" providerId="ADAL" clId="{BB229FBD-D5B9-4FE3-856C-8272DE2157AB}" dt="2023-04-22T23:03:55.647" v="3976" actId="14100"/>
          <ac:picMkLst>
            <pc:docMk/>
            <pc:sldMk cId="2531506379" sldId="285"/>
            <ac:picMk id="5" creationId="{E240E47C-5C1C-89B5-59DF-7796BC124487}"/>
          </ac:picMkLst>
        </pc:picChg>
        <pc:picChg chg="add del mod">
          <ac:chgData name="Sylvester2003@sulid.hu" userId="95e10f0d-2617-4c62-a843-26cc9c2c025e" providerId="ADAL" clId="{BB229FBD-D5B9-4FE3-856C-8272DE2157AB}" dt="2023-04-25T21:25:18.789" v="5333" actId="478"/>
          <ac:picMkLst>
            <pc:docMk/>
            <pc:sldMk cId="2531506379" sldId="285"/>
            <ac:picMk id="16386" creationId="{0A8C5780-A6A3-67E4-775C-64181D439776}"/>
          </ac:picMkLst>
        </pc:picChg>
      </pc:sldChg>
      <pc:sldChg chg="addSp delSp modSp add mod ord">
        <pc:chgData name="Sylvester2003@sulid.hu" userId="95e10f0d-2617-4c62-a843-26cc9c2c025e" providerId="ADAL" clId="{BB229FBD-D5B9-4FE3-856C-8272DE2157AB}" dt="2023-04-22T23:13:58.502" v="4028" actId="12789"/>
        <pc:sldMkLst>
          <pc:docMk/>
          <pc:sldMk cId="2943185653" sldId="286"/>
        </pc:sldMkLst>
        <pc:spChg chg="mod">
          <ac:chgData name="Sylvester2003@sulid.hu" userId="95e10f0d-2617-4c62-a843-26cc9c2c025e" providerId="ADAL" clId="{BB229FBD-D5B9-4FE3-856C-8272DE2157AB}" dt="2023-04-22T23:13:58.502" v="4028" actId="12789"/>
          <ac:spMkLst>
            <pc:docMk/>
            <pc:sldMk cId="2943185653" sldId="286"/>
            <ac:spMk id="3" creationId="{FF5A1F3B-423A-06CC-5CFE-BC7F4292C03B}"/>
          </ac:spMkLst>
        </pc:spChg>
        <pc:spChg chg="mod">
          <ac:chgData name="Sylvester2003@sulid.hu" userId="95e10f0d-2617-4c62-a843-26cc9c2c025e" providerId="ADAL" clId="{BB229FBD-D5B9-4FE3-856C-8272DE2157AB}" dt="2023-04-22T23:09:25.848" v="3997" actId="14826"/>
          <ac:spMkLst>
            <pc:docMk/>
            <pc:sldMk cId="2943185653" sldId="286"/>
            <ac:spMk id="5" creationId="{72368B45-229E-BD62-D142-7FECD5B7A0D3}"/>
          </ac:spMkLst>
        </pc:spChg>
        <pc:grpChg chg="add mod">
          <ac:chgData name="Sylvester2003@sulid.hu" userId="95e10f0d-2617-4c62-a843-26cc9c2c025e" providerId="ADAL" clId="{BB229FBD-D5B9-4FE3-856C-8272DE2157AB}" dt="2023-04-22T23:13:58.502" v="4028" actId="12789"/>
          <ac:grpSpMkLst>
            <pc:docMk/>
            <pc:sldMk cId="2943185653" sldId="286"/>
            <ac:grpSpMk id="2" creationId="{D4F13527-07AC-0D76-5862-1895D29D2C94}"/>
          </ac:grpSpMkLst>
        </pc:grpChg>
        <pc:grpChg chg="del mod">
          <ac:chgData name="Sylvester2003@sulid.hu" userId="95e10f0d-2617-4c62-a843-26cc9c2c025e" providerId="ADAL" clId="{BB229FBD-D5B9-4FE3-856C-8272DE2157AB}" dt="2023-04-22T23:09:36.365" v="3998" actId="478"/>
          <ac:grpSpMkLst>
            <pc:docMk/>
            <pc:sldMk cId="2943185653" sldId="286"/>
            <ac:grpSpMk id="4" creationId="{74F6F77E-2C88-D5EB-84E5-AD67CEF2BA5B}"/>
          </ac:grpSpMkLst>
        </pc:grpChg>
        <pc:picChg chg="mod">
          <ac:chgData name="Sylvester2003@sulid.hu" userId="95e10f0d-2617-4c62-a843-26cc9c2c025e" providerId="ADAL" clId="{BB229FBD-D5B9-4FE3-856C-8272DE2157AB}" dt="2023-04-22T23:09:25.848" v="3997" actId="14826"/>
          <ac:picMkLst>
            <pc:docMk/>
            <pc:sldMk cId="2943185653" sldId="286"/>
            <ac:picMk id="6" creationId="{36848183-5D90-41EF-8A75-BB3436DCBF95}"/>
          </ac:picMkLst>
        </pc:picChg>
        <pc:picChg chg="mod">
          <ac:chgData name="Sylvester2003@sulid.hu" userId="95e10f0d-2617-4c62-a843-26cc9c2c025e" providerId="ADAL" clId="{BB229FBD-D5B9-4FE3-856C-8272DE2157AB}" dt="2023-04-22T23:13:58.502" v="4028" actId="12789"/>
          <ac:picMkLst>
            <pc:docMk/>
            <pc:sldMk cId="2943185653" sldId="286"/>
            <ac:picMk id="7" creationId="{4C5EB795-4B2E-449C-9B30-BE826687DAF5}"/>
          </ac:picMkLst>
        </pc:picChg>
      </pc:sldChg>
      <pc:sldChg chg="addSp delSp modSp new mod">
        <pc:chgData name="Sylvester2003@sulid.hu" userId="95e10f0d-2617-4c62-a843-26cc9c2c025e" providerId="ADAL" clId="{BB229FBD-D5B9-4FE3-856C-8272DE2157AB}" dt="2023-04-22T23:15:26.143" v="4059" actId="12789"/>
        <pc:sldMkLst>
          <pc:docMk/>
          <pc:sldMk cId="1613654333" sldId="287"/>
        </pc:sldMkLst>
        <pc:spChg chg="del">
          <ac:chgData name="Sylvester2003@sulid.hu" userId="95e10f0d-2617-4c62-a843-26cc9c2c025e" providerId="ADAL" clId="{BB229FBD-D5B9-4FE3-856C-8272DE2157AB}" dt="2023-04-22T23:12:43.577" v="4015" actId="478"/>
          <ac:spMkLst>
            <pc:docMk/>
            <pc:sldMk cId="1613654333" sldId="287"/>
            <ac:spMk id="2" creationId="{C4579041-CAE5-B2FD-9C7D-2EDD45BA06F8}"/>
          </ac:spMkLst>
        </pc:spChg>
        <pc:spChg chg="del">
          <ac:chgData name="Sylvester2003@sulid.hu" userId="95e10f0d-2617-4c62-a843-26cc9c2c025e" providerId="ADAL" clId="{BB229FBD-D5B9-4FE3-856C-8272DE2157AB}" dt="2023-04-22T23:12:44.337" v="4016" actId="478"/>
          <ac:spMkLst>
            <pc:docMk/>
            <pc:sldMk cId="1613654333" sldId="287"/>
            <ac:spMk id="3" creationId="{661797E8-2965-E6BF-3EC2-361B82866D27}"/>
          </ac:spMkLst>
        </pc:spChg>
        <pc:spChg chg="mod">
          <ac:chgData name="Sylvester2003@sulid.hu" userId="95e10f0d-2617-4c62-a843-26cc9c2c025e" providerId="ADAL" clId="{BB229FBD-D5B9-4FE3-856C-8272DE2157AB}" dt="2023-04-22T23:15:26.143" v="4059" actId="12789"/>
          <ac:spMkLst>
            <pc:docMk/>
            <pc:sldMk cId="1613654333" sldId="287"/>
            <ac:spMk id="5" creationId="{9670AA3A-DFB2-7E5E-A810-AF4930267F78}"/>
          </ac:spMkLst>
        </pc:spChg>
        <pc:grpChg chg="add mod">
          <ac:chgData name="Sylvester2003@sulid.hu" userId="95e10f0d-2617-4c62-a843-26cc9c2c025e" providerId="ADAL" clId="{BB229FBD-D5B9-4FE3-856C-8272DE2157AB}" dt="2023-04-22T23:15:26.143" v="4059" actId="12789"/>
          <ac:grpSpMkLst>
            <pc:docMk/>
            <pc:sldMk cId="1613654333" sldId="287"/>
            <ac:grpSpMk id="4" creationId="{ED966E8A-E682-75CC-6556-3C3682C64F29}"/>
          </ac:grpSpMkLst>
        </pc:grpChg>
        <pc:picChg chg="mod">
          <ac:chgData name="Sylvester2003@sulid.hu" userId="95e10f0d-2617-4c62-a843-26cc9c2c025e" providerId="ADAL" clId="{BB229FBD-D5B9-4FE3-856C-8272DE2157AB}" dt="2023-04-22T23:15:26.143" v="4059" actId="12789"/>
          <ac:picMkLst>
            <pc:docMk/>
            <pc:sldMk cId="1613654333" sldId="287"/>
            <ac:picMk id="6" creationId="{BDF766ED-6054-23BF-F414-8001588DB8F4}"/>
          </ac:picMkLst>
        </pc:picChg>
      </pc:sldChg>
      <pc:sldChg chg="add del">
        <pc:chgData name="Sylvester2003@sulid.hu" userId="95e10f0d-2617-4c62-a843-26cc9c2c025e" providerId="ADAL" clId="{BB229FBD-D5B9-4FE3-856C-8272DE2157AB}" dt="2023-04-22T23:14:51.114" v="4035" actId="47"/>
        <pc:sldMkLst>
          <pc:docMk/>
          <pc:sldMk cId="2045822156" sldId="288"/>
        </pc:sldMkLst>
      </pc:sldChg>
      <pc:sldChg chg="modSp new mod">
        <pc:chgData name="Sylvester2003@sulid.hu" userId="95e10f0d-2617-4c62-a843-26cc9c2c025e" providerId="ADAL" clId="{BB229FBD-D5B9-4FE3-856C-8272DE2157AB}" dt="2023-04-22T23:15:11.766" v="4057" actId="20577"/>
        <pc:sldMkLst>
          <pc:docMk/>
          <pc:sldMk cId="3096164119" sldId="288"/>
        </pc:sldMkLst>
        <pc:spChg chg="mod">
          <ac:chgData name="Sylvester2003@sulid.hu" userId="95e10f0d-2617-4c62-a843-26cc9c2c025e" providerId="ADAL" clId="{BB229FBD-D5B9-4FE3-856C-8272DE2157AB}" dt="2023-04-22T23:15:11.766" v="4057" actId="20577"/>
          <ac:spMkLst>
            <pc:docMk/>
            <pc:sldMk cId="3096164119" sldId="288"/>
            <ac:spMk id="2" creationId="{6C9E3AB3-9DDC-F761-1E94-8E639FD6ECE9}"/>
          </ac:spMkLst>
        </pc:spChg>
        <pc:spChg chg="mod">
          <ac:chgData name="Sylvester2003@sulid.hu" userId="95e10f0d-2617-4c62-a843-26cc9c2c025e" providerId="ADAL" clId="{BB229FBD-D5B9-4FE3-856C-8272DE2157AB}" dt="2023-04-22T23:15:04.327" v="4055" actId="20577"/>
          <ac:spMkLst>
            <pc:docMk/>
            <pc:sldMk cId="3096164119" sldId="288"/>
            <ac:spMk id="3" creationId="{99E504EE-B953-239B-2A41-D7689B37A03C}"/>
          </ac:spMkLst>
        </pc:spChg>
      </pc:sldChg>
      <pc:sldChg chg="addSp delSp modSp mod">
        <pc:chgData name="Sylvester2003@sulid.hu" userId="95e10f0d-2617-4c62-a843-26cc9c2c025e" providerId="ADAL" clId="{BB229FBD-D5B9-4FE3-856C-8272DE2157AB}" dt="2023-04-23T15:11:24.175" v="4674" actId="12"/>
        <pc:sldMkLst>
          <pc:docMk/>
          <pc:sldMk cId="1604489454" sldId="289"/>
        </pc:sldMkLst>
        <pc:spChg chg="mod">
          <ac:chgData name="Sylvester2003@sulid.hu" userId="95e10f0d-2617-4c62-a843-26cc9c2c025e" providerId="ADAL" clId="{BB229FBD-D5B9-4FE3-856C-8272DE2157AB}" dt="2023-04-23T15:11:24.175" v="4674" actId="12"/>
          <ac:spMkLst>
            <pc:docMk/>
            <pc:sldMk cId="1604489454" sldId="289"/>
            <ac:spMk id="6" creationId="{C09CBA39-012C-71D0-4E06-97DB8BBC3B73}"/>
          </ac:spMkLst>
        </pc:spChg>
        <pc:spChg chg="add del mod">
          <ac:chgData name="Sylvester2003@sulid.hu" userId="95e10f0d-2617-4c62-a843-26cc9c2c025e" providerId="ADAL" clId="{BB229FBD-D5B9-4FE3-856C-8272DE2157AB}" dt="2023-04-23T14:00:08.117" v="4577" actId="11529"/>
          <ac:spMkLst>
            <pc:docMk/>
            <pc:sldMk cId="1604489454" sldId="289"/>
            <ac:spMk id="10" creationId="{6152D96C-A156-19D3-111F-B9BA73CFCB0D}"/>
          </ac:spMkLst>
        </pc:spChg>
        <pc:spChg chg="add del mod">
          <ac:chgData name="Sylvester2003@sulid.hu" userId="95e10f0d-2617-4c62-a843-26cc9c2c025e" providerId="ADAL" clId="{BB229FBD-D5B9-4FE3-856C-8272DE2157AB}" dt="2023-04-23T14:00:06.794" v="4571" actId="11529"/>
          <ac:spMkLst>
            <pc:docMk/>
            <pc:sldMk cId="1604489454" sldId="289"/>
            <ac:spMk id="11" creationId="{0FE14FE6-19B9-D494-199C-7DCD93FA32B8}"/>
          </ac:spMkLst>
        </pc:spChg>
        <pc:grpChg chg="add mod">
          <ac:chgData name="Sylvester2003@sulid.hu" userId="95e10f0d-2617-4c62-a843-26cc9c2c025e" providerId="ADAL" clId="{BB229FBD-D5B9-4FE3-856C-8272DE2157AB}" dt="2023-04-23T14:05:49.026" v="4585" actId="164"/>
          <ac:grpSpMkLst>
            <pc:docMk/>
            <pc:sldMk cId="1604489454" sldId="289"/>
            <ac:grpSpMk id="12" creationId="{A1DFCEA0-8045-15A0-80F9-53C00C4C8816}"/>
          </ac:grpSpMkLst>
        </pc:grpChg>
        <pc:picChg chg="mod modCrop">
          <ac:chgData name="Sylvester2003@sulid.hu" userId="95e10f0d-2617-4c62-a843-26cc9c2c025e" providerId="ADAL" clId="{BB229FBD-D5B9-4FE3-856C-8272DE2157AB}" dt="2023-04-23T13:56:53.034" v="4555" actId="732"/>
          <ac:picMkLst>
            <pc:docMk/>
            <pc:sldMk cId="1604489454" sldId="289"/>
            <ac:picMk id="4" creationId="{ADBB72A7-AEE5-9680-5FD1-C72B4494AFD7}"/>
          </ac:picMkLst>
        </pc:picChg>
        <pc:picChg chg="mod">
          <ac:chgData name="Sylvester2003@sulid.hu" userId="95e10f0d-2617-4c62-a843-26cc9c2c025e" providerId="ADAL" clId="{BB229FBD-D5B9-4FE3-856C-8272DE2157AB}" dt="2023-04-23T14:05:49.026" v="4585" actId="164"/>
          <ac:picMkLst>
            <pc:docMk/>
            <pc:sldMk cId="1604489454" sldId="289"/>
            <ac:picMk id="5" creationId="{82519F9B-19CB-8817-BF81-3D0CA38CAFE1}"/>
          </ac:picMkLst>
        </pc:picChg>
        <pc:picChg chg="mod">
          <ac:chgData name="Sylvester2003@sulid.hu" userId="95e10f0d-2617-4c62-a843-26cc9c2c025e" providerId="ADAL" clId="{BB229FBD-D5B9-4FE3-856C-8272DE2157AB}" dt="2023-04-23T14:05:49.026" v="4585" actId="164"/>
          <ac:picMkLst>
            <pc:docMk/>
            <pc:sldMk cId="1604489454" sldId="289"/>
            <ac:picMk id="7" creationId="{5B682341-D543-1BDE-379B-6FAAB9B5E4F4}"/>
          </ac:picMkLst>
        </pc:picChg>
        <pc:picChg chg="mod">
          <ac:chgData name="Sylvester2003@sulid.hu" userId="95e10f0d-2617-4c62-a843-26cc9c2c025e" providerId="ADAL" clId="{BB229FBD-D5B9-4FE3-856C-8272DE2157AB}" dt="2023-04-23T14:04:16.646" v="4581" actId="1076"/>
          <ac:picMkLst>
            <pc:docMk/>
            <pc:sldMk cId="1604489454" sldId="289"/>
            <ac:picMk id="8" creationId="{71B86483-7A1D-FC8C-EEB1-695448397576}"/>
          </ac:picMkLst>
        </pc:picChg>
        <pc:picChg chg="mod">
          <ac:chgData name="Sylvester2003@sulid.hu" userId="95e10f0d-2617-4c62-a843-26cc9c2c025e" providerId="ADAL" clId="{BB229FBD-D5B9-4FE3-856C-8272DE2157AB}" dt="2023-04-23T14:01:36.574" v="4580" actId="14100"/>
          <ac:picMkLst>
            <pc:docMk/>
            <pc:sldMk cId="1604489454" sldId="289"/>
            <ac:picMk id="9" creationId="{273DA528-FC2E-C7E5-A051-6869ABCC5FA0}"/>
          </ac:picMkLst>
        </pc:picChg>
      </pc:sldChg>
      <pc:sldChg chg="modSp mod">
        <pc:chgData name="Sylvester2003@sulid.hu" userId="95e10f0d-2617-4c62-a843-26cc9c2c025e" providerId="ADAL" clId="{BB229FBD-D5B9-4FE3-856C-8272DE2157AB}" dt="2023-04-23T15:11:38.528" v="4675" actId="12"/>
        <pc:sldMkLst>
          <pc:docMk/>
          <pc:sldMk cId="3246173486" sldId="290"/>
        </pc:sldMkLst>
        <pc:spChg chg="mod">
          <ac:chgData name="Sylvester2003@sulid.hu" userId="95e10f0d-2617-4c62-a843-26cc9c2c025e" providerId="ADAL" clId="{BB229FBD-D5B9-4FE3-856C-8272DE2157AB}" dt="2023-04-23T15:11:38.528" v="4675" actId="12"/>
          <ac:spMkLst>
            <pc:docMk/>
            <pc:sldMk cId="3246173486" sldId="290"/>
            <ac:spMk id="6" creationId="{C09CBA39-012C-71D0-4E06-97DB8BBC3B73}"/>
          </ac:spMkLst>
        </pc:spChg>
        <pc:picChg chg="mod">
          <ac:chgData name="Sylvester2003@sulid.hu" userId="95e10f0d-2617-4c62-a843-26cc9c2c025e" providerId="ADAL" clId="{BB229FBD-D5B9-4FE3-856C-8272DE2157AB}" dt="2023-04-23T14:09:12.060" v="4618" actId="108"/>
          <ac:picMkLst>
            <pc:docMk/>
            <pc:sldMk cId="3246173486" sldId="290"/>
            <ac:picMk id="7" creationId="{8C2E3CD7-1768-F5C4-6377-45716D2B8464}"/>
          </ac:picMkLst>
        </pc:picChg>
        <pc:picChg chg="mod">
          <ac:chgData name="Sylvester2003@sulid.hu" userId="95e10f0d-2617-4c62-a843-26cc9c2c025e" providerId="ADAL" clId="{BB229FBD-D5B9-4FE3-856C-8272DE2157AB}" dt="2023-04-23T14:09:15.453" v="4619" actId="108"/>
          <ac:picMkLst>
            <pc:docMk/>
            <pc:sldMk cId="3246173486" sldId="290"/>
            <ac:picMk id="8" creationId="{9C6D046B-16DC-2D38-613D-24089CE0A004}"/>
          </ac:picMkLst>
        </pc:picChg>
        <pc:picChg chg="mod">
          <ac:chgData name="Sylvester2003@sulid.hu" userId="95e10f0d-2617-4c62-a843-26cc9c2c025e" providerId="ADAL" clId="{BB229FBD-D5B9-4FE3-856C-8272DE2157AB}" dt="2023-04-23T14:09:20.197" v="4621" actId="108"/>
          <ac:picMkLst>
            <pc:docMk/>
            <pc:sldMk cId="3246173486" sldId="290"/>
            <ac:picMk id="9" creationId="{B706C1D4-FAEC-1704-28ED-5BEE206B4BB7}"/>
          </ac:picMkLst>
        </pc:picChg>
        <pc:picChg chg="mod">
          <ac:chgData name="Sylvester2003@sulid.hu" userId="95e10f0d-2617-4c62-a843-26cc9c2c025e" providerId="ADAL" clId="{BB229FBD-D5B9-4FE3-856C-8272DE2157AB}" dt="2023-04-23T14:09:17.888" v="4620" actId="108"/>
          <ac:picMkLst>
            <pc:docMk/>
            <pc:sldMk cId="3246173486" sldId="290"/>
            <ac:picMk id="10" creationId="{6E7E1B00-D581-381A-769E-939785DC22DA}"/>
          </ac:picMkLst>
        </pc:picChg>
        <pc:picChg chg="mod">
          <ac:chgData name="Sylvester2003@sulid.hu" userId="95e10f0d-2617-4c62-a843-26cc9c2c025e" providerId="ADAL" clId="{BB229FBD-D5B9-4FE3-856C-8272DE2157AB}" dt="2023-04-23T14:10:33.847" v="4626" actId="14826"/>
          <ac:picMkLst>
            <pc:docMk/>
            <pc:sldMk cId="3246173486" sldId="290"/>
            <ac:picMk id="12" creationId="{4BB08F74-867C-A298-29A7-869E18321632}"/>
          </ac:picMkLst>
        </pc:picChg>
      </pc:sldChg>
      <pc:sldChg chg="addSp modSp mod">
        <pc:chgData name="Sylvester2003@sulid.hu" userId="95e10f0d-2617-4c62-a843-26cc9c2c025e" providerId="ADAL" clId="{BB229FBD-D5B9-4FE3-856C-8272DE2157AB}" dt="2023-04-24T08:21:22.127" v="4843" actId="12788"/>
        <pc:sldMkLst>
          <pc:docMk/>
          <pc:sldMk cId="1460001966" sldId="292"/>
        </pc:sldMkLst>
        <pc:spChg chg="add mod">
          <ac:chgData name="Sylvester2003@sulid.hu" userId="95e10f0d-2617-4c62-a843-26cc9c2c025e" providerId="ADAL" clId="{BB229FBD-D5B9-4FE3-856C-8272DE2157AB}" dt="2023-04-24T08:21:22.127" v="4843" actId="12788"/>
          <ac:spMkLst>
            <pc:docMk/>
            <pc:sldMk cId="1460001966" sldId="292"/>
            <ac:spMk id="5" creationId="{0A830675-7CE9-A0B1-AE8B-A7698DE54B5D}"/>
          </ac:spMkLst>
        </pc:spChg>
        <pc:picChg chg="mod">
          <ac:chgData name="Sylvester2003@sulid.hu" userId="95e10f0d-2617-4c62-a843-26cc9c2c025e" providerId="ADAL" clId="{BB229FBD-D5B9-4FE3-856C-8272DE2157AB}" dt="2023-04-24T08:21:22.127" v="4843" actId="12788"/>
          <ac:picMkLst>
            <pc:docMk/>
            <pc:sldMk cId="1460001966" sldId="292"/>
            <ac:picMk id="23" creationId="{707FA4BE-BE9C-241C-C836-54F0E312B3AE}"/>
          </ac:picMkLst>
        </pc:picChg>
      </pc:sldChg>
      <pc:sldChg chg="modSp mod">
        <pc:chgData name="Sylvester2003@sulid.hu" userId="95e10f0d-2617-4c62-a843-26cc9c2c025e" providerId="ADAL" clId="{BB229FBD-D5B9-4FE3-856C-8272DE2157AB}" dt="2023-04-23T15:12:08.547" v="4678" actId="12"/>
        <pc:sldMkLst>
          <pc:docMk/>
          <pc:sldMk cId="2778753098" sldId="294"/>
        </pc:sldMkLst>
        <pc:spChg chg="mod">
          <ac:chgData name="Sylvester2003@sulid.hu" userId="95e10f0d-2617-4c62-a843-26cc9c2c025e" providerId="ADAL" clId="{BB229FBD-D5B9-4FE3-856C-8272DE2157AB}" dt="2023-04-23T15:12:08.547" v="4678" actId="12"/>
          <ac:spMkLst>
            <pc:docMk/>
            <pc:sldMk cId="2778753098" sldId="294"/>
            <ac:spMk id="6" creationId="{62A1BAB6-9E2B-9B69-BDAC-025E1E66F922}"/>
          </ac:spMkLst>
        </pc:spChg>
        <pc:picChg chg="mod">
          <ac:chgData name="Sylvester2003@sulid.hu" userId="95e10f0d-2617-4c62-a843-26cc9c2c025e" providerId="ADAL" clId="{BB229FBD-D5B9-4FE3-856C-8272DE2157AB}" dt="2023-04-23T14:12:34.016" v="4644" actId="108"/>
          <ac:picMkLst>
            <pc:docMk/>
            <pc:sldMk cId="2778753098" sldId="294"/>
            <ac:picMk id="7" creationId="{F6835243-8EF5-6018-C4CB-3C4F11A341D6}"/>
          </ac:picMkLst>
        </pc:picChg>
        <pc:picChg chg="mod">
          <ac:chgData name="Sylvester2003@sulid.hu" userId="95e10f0d-2617-4c62-a843-26cc9c2c025e" providerId="ADAL" clId="{BB229FBD-D5B9-4FE3-856C-8272DE2157AB}" dt="2023-04-23T14:12:37.988" v="4645" actId="14100"/>
          <ac:picMkLst>
            <pc:docMk/>
            <pc:sldMk cId="2778753098" sldId="294"/>
            <ac:picMk id="9" creationId="{F0C17C83-0A7C-31F4-2B6A-E6F970D741EB}"/>
          </ac:picMkLst>
        </pc:picChg>
        <pc:picChg chg="mod">
          <ac:chgData name="Sylvester2003@sulid.hu" userId="95e10f0d-2617-4c62-a843-26cc9c2c025e" providerId="ADAL" clId="{BB229FBD-D5B9-4FE3-856C-8272DE2157AB}" dt="2023-04-23T14:12:16.332" v="4636" actId="108"/>
          <ac:picMkLst>
            <pc:docMk/>
            <pc:sldMk cId="2778753098" sldId="294"/>
            <ac:picMk id="27" creationId="{B48A6911-2659-C802-30BD-1AB2C048CBAD}"/>
          </ac:picMkLst>
        </pc:picChg>
      </pc:sldChg>
      <pc:sldChg chg="modSp mod">
        <pc:chgData name="Sylvester2003@sulid.hu" userId="95e10f0d-2617-4c62-a843-26cc9c2c025e" providerId="ADAL" clId="{BB229FBD-D5B9-4FE3-856C-8272DE2157AB}" dt="2023-04-23T15:16:47.902" v="4683" actId="11530"/>
        <pc:sldMkLst>
          <pc:docMk/>
          <pc:sldMk cId="572224194" sldId="296"/>
        </pc:sldMkLst>
        <pc:spChg chg="mod">
          <ac:chgData name="Sylvester2003@sulid.hu" userId="95e10f0d-2617-4c62-a843-26cc9c2c025e" providerId="ADAL" clId="{BB229FBD-D5B9-4FE3-856C-8272DE2157AB}" dt="2023-04-23T15:16:13.356" v="4680" actId="12"/>
          <ac:spMkLst>
            <pc:docMk/>
            <pc:sldMk cId="572224194" sldId="296"/>
            <ac:spMk id="8" creationId="{B1B7BA77-CF67-B3DF-FD2D-53626AF2E596}"/>
          </ac:spMkLst>
        </pc:spChg>
        <pc:spChg chg="mod">
          <ac:chgData name="Sylvester2003@sulid.hu" userId="95e10f0d-2617-4c62-a843-26cc9c2c025e" providerId="ADAL" clId="{BB229FBD-D5B9-4FE3-856C-8272DE2157AB}" dt="2023-04-23T15:16:47.902" v="4683" actId="11530"/>
          <ac:spMkLst>
            <pc:docMk/>
            <pc:sldMk cId="572224194" sldId="296"/>
            <ac:spMk id="9" creationId="{24BC1951-1AAD-AE56-D6C0-75E8ACDF45A0}"/>
          </ac:spMkLst>
        </pc:spChg>
        <pc:picChg chg="mod">
          <ac:chgData name="Sylvester2003@sulid.hu" userId="95e10f0d-2617-4c62-a843-26cc9c2c025e" providerId="ADAL" clId="{BB229FBD-D5B9-4FE3-856C-8272DE2157AB}" dt="2023-04-23T15:16:29.851" v="4682" actId="14100"/>
          <ac:picMkLst>
            <pc:docMk/>
            <pc:sldMk cId="572224194" sldId="296"/>
            <ac:picMk id="4" creationId="{ED36835D-DA61-76BB-6B6F-B9C87AF645B6}"/>
          </ac:picMkLst>
        </pc:picChg>
        <pc:picChg chg="mod">
          <ac:chgData name="Sylvester2003@sulid.hu" userId="95e10f0d-2617-4c62-a843-26cc9c2c025e" providerId="ADAL" clId="{BB229FBD-D5B9-4FE3-856C-8272DE2157AB}" dt="2023-04-23T14:11:48.294" v="4633" actId="108"/>
          <ac:picMkLst>
            <pc:docMk/>
            <pc:sldMk cId="572224194" sldId="296"/>
            <ac:picMk id="5" creationId="{6134B704-C1DB-A25C-6B14-F961D4812962}"/>
          </ac:picMkLst>
        </pc:picChg>
      </pc:sldChg>
      <pc:sldChg chg="delSp add mod">
        <pc:chgData name="Sylvester2003@sulid.hu" userId="95e10f0d-2617-4c62-a843-26cc9c2c025e" providerId="ADAL" clId="{BB229FBD-D5B9-4FE3-856C-8272DE2157AB}" dt="2023-04-25T08:57:21.384" v="5112" actId="478"/>
        <pc:sldMkLst>
          <pc:docMk/>
          <pc:sldMk cId="961098346" sldId="297"/>
        </pc:sldMkLst>
        <pc:picChg chg="del">
          <ac:chgData name="Sylvester2003@sulid.hu" userId="95e10f0d-2617-4c62-a843-26cc9c2c025e" providerId="ADAL" clId="{BB229FBD-D5B9-4FE3-856C-8272DE2157AB}" dt="2023-04-25T08:57:21.384" v="5112" actId="478"/>
          <ac:picMkLst>
            <pc:docMk/>
            <pc:sldMk cId="961098346" sldId="297"/>
            <ac:picMk id="4" creationId="{A50A2CBF-6555-46BD-6150-F3B7BC46848F}"/>
          </ac:picMkLst>
        </pc:picChg>
      </pc:sldChg>
      <pc:sldChg chg="modSp mod">
        <pc:chgData name="Sylvester2003@sulid.hu" userId="95e10f0d-2617-4c62-a843-26cc9c2c025e" providerId="ADAL" clId="{BB229FBD-D5B9-4FE3-856C-8272DE2157AB}" dt="2023-04-23T15:08:38.302" v="4647" actId="20577"/>
        <pc:sldMkLst>
          <pc:docMk/>
          <pc:sldMk cId="3872457788" sldId="297"/>
        </pc:sldMkLst>
        <pc:spChg chg="mod">
          <ac:chgData name="Sylvester2003@sulid.hu" userId="95e10f0d-2617-4c62-a843-26cc9c2c025e" providerId="ADAL" clId="{BB229FBD-D5B9-4FE3-856C-8272DE2157AB}" dt="2023-04-23T15:08:38.302" v="4647" actId="20577"/>
          <ac:spMkLst>
            <pc:docMk/>
            <pc:sldMk cId="3872457788" sldId="297"/>
            <ac:spMk id="3" creationId="{5D2CADE0-470B-C41B-ED14-5BBCA81EFA11}"/>
          </ac:spMkLst>
        </pc:spChg>
      </pc:sldChg>
      <pc:sldMasterChg chg="modSp modSldLayout">
        <pc:chgData name="Sylvester2003@sulid.hu" userId="95e10f0d-2617-4c62-a843-26cc9c2c025e" providerId="ADAL" clId="{BB229FBD-D5B9-4FE3-856C-8272DE2157AB}" dt="2023-04-22T14:26:48.792" v="967"/>
        <pc:sldMasterMkLst>
          <pc:docMk/>
          <pc:sldMasterMk cId="2184506441" sldId="2147483648"/>
        </pc:sldMasterMkLst>
        <pc:spChg chg="mod">
          <ac:chgData name="Sylvester2003@sulid.hu" userId="95e10f0d-2617-4c62-a843-26cc9c2c025e" providerId="ADAL" clId="{BB229FBD-D5B9-4FE3-856C-8272DE2157AB}" dt="2023-04-22T11:52:33.009" v="11" actId="120"/>
          <ac:spMkLst>
            <pc:docMk/>
            <pc:sldMasterMk cId="2184506441" sldId="2147483648"/>
            <ac:spMk id="2" creationId="{B707B19E-7CA8-0588-A135-9310F2FFE55C}"/>
          </ac:spMkLst>
        </pc:spChg>
        <pc:spChg chg="mod">
          <ac:chgData name="Sylvester2003@sulid.hu" userId="95e10f0d-2617-4c62-a843-26cc9c2c025e" providerId="ADAL" clId="{BB229FBD-D5B9-4FE3-856C-8272DE2157AB}" dt="2023-04-22T11:51:37.687" v="1"/>
          <ac:spMkLst>
            <pc:docMk/>
            <pc:sldMasterMk cId="2184506441" sldId="2147483648"/>
            <ac:spMk id="3" creationId="{B4559957-8CB3-D04F-9B69-0A4E0CFC2204}"/>
          </ac:spMkLst>
        </pc:spChg>
        <pc:sldLayoutChg chg="addSp modSp mod">
          <pc:chgData name="Sylvester2003@sulid.hu" userId="95e10f0d-2617-4c62-a843-26cc9c2c025e" providerId="ADAL" clId="{BB229FBD-D5B9-4FE3-856C-8272DE2157AB}" dt="2023-04-22T11:58:19.485" v="64" actId="122"/>
          <pc:sldLayoutMkLst>
            <pc:docMk/>
            <pc:sldMasterMk cId="2184506441" sldId="2147483648"/>
            <pc:sldLayoutMk cId="4120227914" sldId="2147483649"/>
          </pc:sldLayoutMkLst>
          <pc:spChg chg="mod">
            <ac:chgData name="Sylvester2003@sulid.hu" userId="95e10f0d-2617-4c62-a843-26cc9c2c025e" providerId="ADAL" clId="{BB229FBD-D5B9-4FE3-856C-8272DE2157AB}" dt="2023-04-22T11:58:16.771" v="62" actId="122"/>
            <ac:spMkLst>
              <pc:docMk/>
              <pc:sldMasterMk cId="2184506441" sldId="2147483648"/>
              <pc:sldLayoutMk cId="4120227914" sldId="2147483649"/>
              <ac:spMk id="2" creationId="{AFC702CB-55CB-1B6A-10FC-E29A7324305B}"/>
            </ac:spMkLst>
          </pc:spChg>
          <pc:spChg chg="mod">
            <ac:chgData name="Sylvester2003@sulid.hu" userId="95e10f0d-2617-4c62-a843-26cc9c2c025e" providerId="ADAL" clId="{BB229FBD-D5B9-4FE3-856C-8272DE2157AB}" dt="2023-04-22T11:58:19.485" v="64" actId="122"/>
            <ac:spMkLst>
              <pc:docMk/>
              <pc:sldMasterMk cId="2184506441" sldId="2147483648"/>
              <pc:sldLayoutMk cId="4120227914" sldId="2147483649"/>
              <ac:spMk id="3" creationId="{FF0621D8-0D57-5769-61DF-E5AF4711D9C7}"/>
            </ac:spMkLst>
          </pc:spChg>
          <pc:spChg chg="add mod ord">
            <ac:chgData name="Sylvester2003@sulid.hu" userId="95e10f0d-2617-4c62-a843-26cc9c2c025e" providerId="ADAL" clId="{BB229FBD-D5B9-4FE3-856C-8272DE2157AB}" dt="2023-04-22T11:56:13.498" v="27" actId="167"/>
            <ac:spMkLst>
              <pc:docMk/>
              <pc:sldMasterMk cId="2184506441" sldId="2147483648"/>
              <pc:sldLayoutMk cId="4120227914" sldId="2147483649"/>
              <ac:spMk id="7" creationId="{D61AC6A8-1988-5238-C40B-DCD86609D83B}"/>
            </ac:spMkLst>
          </pc:spChg>
        </pc:sldLayoutChg>
        <pc:sldLayoutChg chg="addSp modSp">
          <pc:chgData name="Sylvester2003@sulid.hu" userId="95e10f0d-2617-4c62-a843-26cc9c2c025e" providerId="ADAL" clId="{BB229FBD-D5B9-4FE3-856C-8272DE2157AB}" dt="2023-04-22T14:26:48.792" v="967"/>
          <pc:sldLayoutMkLst>
            <pc:docMk/>
            <pc:sldMasterMk cId="2184506441" sldId="2147483648"/>
            <pc:sldLayoutMk cId="2186630594" sldId="2147483650"/>
          </pc:sldLayoutMkLst>
          <pc:spChg chg="add mod">
            <ac:chgData name="Sylvester2003@sulid.hu" userId="95e10f0d-2617-4c62-a843-26cc9c2c025e" providerId="ADAL" clId="{BB229FBD-D5B9-4FE3-856C-8272DE2157AB}" dt="2023-04-22T14:26:48.792" v="967"/>
            <ac:spMkLst>
              <pc:docMk/>
              <pc:sldMasterMk cId="2184506441" sldId="2147483648"/>
              <pc:sldLayoutMk cId="2186630594" sldId="2147483650"/>
              <ac:spMk id="7" creationId="{B897949F-584A-FCE6-F7A6-A7B9FB45144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2023. 04. 26.</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ea typeface="Calibri"/>
                <a:cs typeface="Calibri"/>
              </a:rPr>
              <a:t>Üdvözlöm a kedves közönséget, én *név* vagyok, a </a:t>
            </a:r>
            <a:r>
              <a:rPr lang="hu-HU" err="1">
                <a:ea typeface="Calibri"/>
                <a:cs typeface="Calibri"/>
              </a:rPr>
              <a:t>Gump</a:t>
            </a:r>
            <a:r>
              <a:rPr lang="hu-HU">
                <a:ea typeface="Calibri"/>
                <a:cs typeface="Calibri"/>
              </a:rPr>
              <a:t> fejlesztő csapatából.</a:t>
            </a:r>
          </a:p>
          <a:p>
            <a:endParaRPr lang="hu-HU">
              <a:ea typeface="Calibri"/>
              <a:cs typeface="Calibri"/>
            </a:endParaRPr>
          </a:p>
          <a:p>
            <a:r>
              <a:rPr lang="en-US">
                <a:ea typeface="Calibri"/>
                <a:cs typeface="Calibri"/>
              </a:rPr>
              <a:t>Attila: </a:t>
            </a:r>
            <a:r>
              <a:rPr lang="en-US" err="1"/>
              <a:t>Elképzeltek</a:t>
            </a:r>
            <a:r>
              <a:rPr lang="en-US"/>
              <a:t> </a:t>
            </a:r>
            <a:r>
              <a:rPr lang="en-US" err="1"/>
              <a:t>már</a:t>
            </a:r>
            <a:r>
              <a:rPr lang="en-US"/>
              <a:t> </a:t>
            </a:r>
            <a:r>
              <a:rPr lang="en-US" err="1"/>
              <a:t>egy</a:t>
            </a:r>
            <a:r>
              <a:rPr lang="en-US"/>
              <a:t> </a:t>
            </a:r>
            <a:r>
              <a:rPr lang="en-US" err="1"/>
              <a:t>olyan</a:t>
            </a:r>
            <a:r>
              <a:rPr lang="en-US"/>
              <a:t> </a:t>
            </a:r>
            <a:r>
              <a:rPr lang="en-US" err="1"/>
              <a:t>applikációt</a:t>
            </a:r>
            <a:r>
              <a:rPr lang="en-US"/>
              <a:t>, </a:t>
            </a:r>
            <a:r>
              <a:rPr lang="en-US" err="1"/>
              <a:t>ami</a:t>
            </a:r>
            <a:r>
              <a:rPr lang="en-US"/>
              <a:t> </a:t>
            </a:r>
            <a:r>
              <a:rPr lang="en-US" err="1"/>
              <a:t>segít</a:t>
            </a:r>
            <a:r>
              <a:rPr lang="en-US"/>
              <a:t> </a:t>
            </a:r>
            <a:r>
              <a:rPr lang="en-US" err="1"/>
              <a:t>nekünk</a:t>
            </a:r>
            <a:r>
              <a:rPr lang="en-US"/>
              <a:t> a </a:t>
            </a:r>
            <a:r>
              <a:rPr lang="en-US" err="1"/>
              <a:t>konyhában</a:t>
            </a:r>
            <a:r>
              <a:rPr lang="en-US"/>
              <a:t>? </a:t>
            </a:r>
            <a:r>
              <a:rPr lang="en-US" err="1"/>
              <a:t>Egy</a:t>
            </a:r>
            <a:r>
              <a:rPr lang="en-US"/>
              <a:t> </a:t>
            </a:r>
            <a:r>
              <a:rPr lang="en-US" err="1"/>
              <a:t>olyat</a:t>
            </a:r>
            <a:r>
              <a:rPr lang="en-US"/>
              <a:t>, </a:t>
            </a:r>
            <a:r>
              <a:rPr lang="en-US" err="1"/>
              <a:t>ami</a:t>
            </a:r>
            <a:r>
              <a:rPr lang="en-US"/>
              <a:t> </a:t>
            </a:r>
            <a:r>
              <a:rPr lang="en-US" err="1"/>
              <a:t>nem</a:t>
            </a:r>
            <a:r>
              <a:rPr lang="en-US"/>
              <a:t> </a:t>
            </a:r>
            <a:r>
              <a:rPr lang="en-US" err="1"/>
              <a:t>csak</a:t>
            </a:r>
            <a:r>
              <a:rPr lang="en-US"/>
              <a:t> </a:t>
            </a:r>
            <a:r>
              <a:rPr lang="en-US" err="1"/>
              <a:t>recepteket</a:t>
            </a:r>
            <a:r>
              <a:rPr lang="en-US"/>
              <a:t> </a:t>
            </a:r>
            <a:r>
              <a:rPr lang="en-US" err="1"/>
              <a:t>mutat</a:t>
            </a:r>
            <a:r>
              <a:rPr lang="en-US"/>
              <a:t>, </a:t>
            </a:r>
            <a:r>
              <a:rPr lang="en-US" err="1"/>
              <a:t>hanem</a:t>
            </a:r>
            <a:r>
              <a:rPr lang="en-US"/>
              <a:t> a </a:t>
            </a:r>
            <a:r>
              <a:rPr lang="en-US" err="1"/>
              <a:t>saját</a:t>
            </a:r>
            <a:r>
              <a:rPr lang="en-US"/>
              <a:t> </a:t>
            </a:r>
            <a:r>
              <a:rPr lang="en-US" err="1"/>
              <a:t>ízlésünkhöz</a:t>
            </a:r>
            <a:r>
              <a:rPr lang="en-US"/>
              <a:t> </a:t>
            </a:r>
            <a:r>
              <a:rPr lang="en-US" err="1"/>
              <a:t>és</a:t>
            </a:r>
            <a:r>
              <a:rPr lang="en-US"/>
              <a:t> </a:t>
            </a:r>
            <a:r>
              <a:rPr lang="en-US" err="1"/>
              <a:t>igényeinkhez</a:t>
            </a:r>
            <a:r>
              <a:rPr lang="en-US"/>
              <a:t> is </a:t>
            </a:r>
            <a:r>
              <a:rPr lang="en-US" err="1"/>
              <a:t>alkalmazkodik</a:t>
            </a:r>
            <a:r>
              <a:rPr lang="en-US"/>
              <a:t>?</a:t>
            </a:r>
            <a:br>
              <a:rPr lang="en-US">
                <a:cs typeface="+mn-lt"/>
              </a:rPr>
            </a:br>
            <a:r>
              <a:rPr lang="en-US"/>
              <a:t>Sziszi: Mi </a:t>
            </a:r>
            <a:r>
              <a:rPr lang="en-US" err="1"/>
              <a:t>lenne</a:t>
            </a:r>
            <a:r>
              <a:rPr lang="en-US"/>
              <a:t>, ha a </a:t>
            </a:r>
            <a:r>
              <a:rPr lang="en-US" err="1"/>
              <a:t>recepteket</a:t>
            </a:r>
            <a:r>
              <a:rPr lang="en-US"/>
              <a:t> </a:t>
            </a:r>
            <a:r>
              <a:rPr lang="en-US" err="1"/>
              <a:t>úgy</a:t>
            </a:r>
            <a:r>
              <a:rPr lang="en-US"/>
              <a:t> </a:t>
            </a:r>
            <a:r>
              <a:rPr lang="en-US" err="1"/>
              <a:t>tudnánk</a:t>
            </a:r>
            <a:r>
              <a:rPr lang="en-US"/>
              <a:t> </a:t>
            </a:r>
            <a:r>
              <a:rPr lang="en-US" err="1"/>
              <a:t>kezelni</a:t>
            </a:r>
            <a:r>
              <a:rPr lang="en-US"/>
              <a:t>, mint a Lego-</a:t>
            </a:r>
            <a:r>
              <a:rPr lang="en-US" err="1"/>
              <a:t>kockákat</a:t>
            </a:r>
            <a:r>
              <a:rPr lang="en-US"/>
              <a:t>? </a:t>
            </a:r>
            <a:r>
              <a:rPr lang="en-US" err="1"/>
              <a:t>Hogyan</a:t>
            </a:r>
            <a:r>
              <a:rPr lang="en-US"/>
              <a:t> </a:t>
            </a:r>
            <a:r>
              <a:rPr lang="en-US" err="1"/>
              <a:t>építhetnénk</a:t>
            </a:r>
            <a:r>
              <a:rPr lang="en-US"/>
              <a:t> </a:t>
            </a:r>
            <a:r>
              <a:rPr lang="en-US" err="1"/>
              <a:t>saját</a:t>
            </a:r>
            <a:r>
              <a:rPr lang="en-US"/>
              <a:t> </a:t>
            </a:r>
            <a:r>
              <a:rPr lang="en-US" err="1"/>
              <a:t>kreatív</a:t>
            </a:r>
            <a:r>
              <a:rPr lang="en-US"/>
              <a:t> </a:t>
            </a:r>
            <a:r>
              <a:rPr lang="en-US" err="1"/>
              <a:t>fogásokat</a:t>
            </a:r>
            <a:r>
              <a:rPr lang="en-US"/>
              <a:t> </a:t>
            </a:r>
            <a:r>
              <a:rPr lang="en-US" err="1"/>
              <a:t>egy</a:t>
            </a:r>
            <a:r>
              <a:rPr lang="en-US"/>
              <a:t> </a:t>
            </a:r>
            <a:r>
              <a:rPr lang="en-US" err="1"/>
              <a:t>applikáció</a:t>
            </a:r>
            <a:r>
              <a:rPr lang="en-US"/>
              <a:t> </a:t>
            </a:r>
            <a:r>
              <a:rPr lang="en-US" err="1"/>
              <a:t>segítségével</a:t>
            </a:r>
            <a:r>
              <a:rPr lang="en-US"/>
              <a:t>?</a:t>
            </a:r>
          </a:p>
          <a:p>
            <a:endParaRPr lang="en-US">
              <a:ea typeface="Calibri"/>
              <a:cs typeface="Calibri"/>
            </a:endParaRPr>
          </a:p>
          <a:p>
            <a:r>
              <a:rPr lang="en-US">
                <a:ea typeface="Calibri"/>
                <a:cs typeface="Calibri"/>
              </a:rPr>
              <a:t>Attila: Mi </a:t>
            </a:r>
            <a:r>
              <a:rPr lang="en-US" err="1">
                <a:ea typeface="Calibri"/>
                <a:cs typeface="Calibri"/>
              </a:rPr>
              <a:t>elképzeltünk</a:t>
            </a:r>
            <a:r>
              <a:rPr lang="en-US">
                <a:ea typeface="Calibri"/>
                <a:cs typeface="Calibri"/>
              </a:rPr>
              <a:t> </a:t>
            </a:r>
            <a:r>
              <a:rPr lang="en-US" err="1">
                <a:ea typeface="Calibri"/>
                <a:cs typeface="Calibri"/>
              </a:rPr>
              <a:t>egyet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megalkottuk</a:t>
            </a:r>
            <a:r>
              <a:rPr lang="en-US">
                <a:ea typeface="Calibri"/>
                <a:cs typeface="Calibri"/>
              </a:rPr>
              <a:t> a Gump-</a:t>
            </a:r>
            <a:r>
              <a:rPr lang="en-US" err="1">
                <a:ea typeface="Calibri"/>
                <a:cs typeface="Calibri"/>
              </a:rPr>
              <a:t>ot</a:t>
            </a:r>
            <a:r>
              <a:rPr lang="en-US">
                <a:ea typeface="Calibri"/>
                <a:cs typeface="Calibri"/>
              </a:rPr>
              <a:t>.</a:t>
            </a:r>
            <a:br>
              <a:rPr lang="en-US">
                <a:cs typeface="+mn-lt"/>
              </a:rPr>
            </a:br>
            <a:r>
              <a:rPr lang="en-US">
                <a:cs typeface="+mn-lt"/>
              </a:rPr>
              <a:t>Sziszi: A </a:t>
            </a:r>
            <a:r>
              <a:rPr lang="en-US" err="1">
                <a:cs typeface="+mn-lt"/>
              </a:rPr>
              <a:t>válasz</a:t>
            </a:r>
            <a:r>
              <a:rPr lang="en-US">
                <a:cs typeface="+mn-lt"/>
              </a:rPr>
              <a:t> </a:t>
            </a:r>
            <a:r>
              <a:rPr lang="en-US" err="1">
                <a:cs typeface="+mn-lt"/>
              </a:rPr>
              <a:t>egyszerű</a:t>
            </a:r>
            <a:r>
              <a:rPr lang="en-US">
                <a:cs typeface="+mn-lt"/>
              </a:rPr>
              <a:t>: a Gump-pal.</a:t>
            </a:r>
          </a:p>
          <a:p>
            <a:endParaRPr lang="en-US">
              <a:cs typeface="+mn-lt"/>
            </a:endParaRPr>
          </a:p>
          <a:p>
            <a:r>
              <a:rPr lang="en-US"/>
              <a:t>Ebben </a:t>
            </a:r>
            <a:r>
              <a:rPr lang="en-US" err="1"/>
              <a:t>az</a:t>
            </a:r>
            <a:r>
              <a:rPr lang="en-US"/>
              <a:t> </a:t>
            </a:r>
            <a:r>
              <a:rPr lang="en-US" err="1"/>
              <a:t>elődasb</a:t>
            </a:r>
            <a:r>
              <a:rPr lang="hu-HU"/>
              <a:t>a</a:t>
            </a:r>
            <a:r>
              <a:rPr lang="en-US"/>
              <a:t>n </a:t>
            </a:r>
            <a:r>
              <a:rPr lang="en-US" err="1"/>
              <a:t>ezt</a:t>
            </a:r>
            <a:r>
              <a:rPr lang="en-US"/>
              <a:t> </a:t>
            </a:r>
            <a:r>
              <a:rPr lang="en-US" err="1"/>
              <a:t>az</a:t>
            </a:r>
            <a:r>
              <a:rPr lang="en-US"/>
              <a:t> </a:t>
            </a:r>
            <a:r>
              <a:rPr lang="en-US" err="1"/>
              <a:t>applikációt</a:t>
            </a:r>
            <a:r>
              <a:rPr lang="en-US"/>
              <a:t> </a:t>
            </a:r>
            <a:r>
              <a:rPr lang="en-US" err="1"/>
              <a:t>fogom</a:t>
            </a:r>
            <a:r>
              <a:rPr lang="en-US"/>
              <a:t> </a:t>
            </a:r>
            <a:r>
              <a:rPr lang="en-US" err="1"/>
              <a:t>bemutatni</a:t>
            </a:r>
            <a:r>
              <a:rPr lang="en-US"/>
              <a:t>.</a:t>
            </a:r>
            <a:endParaRPr lang="hu-HU"/>
          </a:p>
          <a:p>
            <a:endParaRPr lang="hu-HU">
              <a:cs typeface="Calibri"/>
            </a:endParaRPr>
          </a:p>
          <a:p>
            <a:r>
              <a:rPr lang="hu-HU">
                <a:cs typeface="Calibri"/>
              </a:rPr>
              <a:t>-----</a:t>
            </a:r>
          </a:p>
          <a:p>
            <a:r>
              <a:rPr lang="en-US" err="1">
                <a:cs typeface="+mn-lt"/>
              </a:rPr>
              <a:t>Áron</a:t>
            </a:r>
            <a:r>
              <a:rPr lang="en-US">
                <a:cs typeface="+mn-lt"/>
              </a:rPr>
              <a:t>: </a:t>
            </a:r>
            <a:r>
              <a:rPr lang="en-US" err="1">
                <a:cs typeface="+mn-lt"/>
              </a:rPr>
              <a:t>Tudták</a:t>
            </a:r>
            <a:r>
              <a:rPr lang="en-US">
                <a:cs typeface="+mn-lt"/>
              </a:rPr>
              <a:t>, </a:t>
            </a:r>
            <a:r>
              <a:rPr lang="en-US" err="1">
                <a:cs typeface="+mn-lt"/>
              </a:rPr>
              <a:t>hogy</a:t>
            </a:r>
            <a:r>
              <a:rPr lang="en-US">
                <a:cs typeface="+mn-lt"/>
              </a:rPr>
              <a:t> a </a:t>
            </a:r>
            <a:r>
              <a:rPr lang="en-US" err="1">
                <a:cs typeface="+mn-lt"/>
              </a:rPr>
              <a:t>receptek</a:t>
            </a:r>
            <a:r>
              <a:rPr lang="en-US">
                <a:cs typeface="+mn-lt"/>
              </a:rPr>
              <a:t> </a:t>
            </a:r>
            <a:r>
              <a:rPr lang="en-US" err="1">
                <a:cs typeface="+mn-lt"/>
              </a:rPr>
              <a:t>megosztása</a:t>
            </a:r>
            <a:r>
              <a:rPr lang="en-US">
                <a:cs typeface="+mn-lt"/>
              </a:rPr>
              <a:t> </a:t>
            </a:r>
            <a:r>
              <a:rPr lang="en-US" err="1">
                <a:cs typeface="+mn-lt"/>
              </a:rPr>
              <a:t>nem</a:t>
            </a:r>
            <a:r>
              <a:rPr lang="en-US">
                <a:cs typeface="+mn-lt"/>
              </a:rPr>
              <a:t> </a:t>
            </a:r>
            <a:r>
              <a:rPr lang="en-US" err="1">
                <a:cs typeface="+mn-lt"/>
              </a:rPr>
              <a:t>csak</a:t>
            </a:r>
            <a:r>
              <a:rPr lang="en-US">
                <a:cs typeface="+mn-lt"/>
              </a:rPr>
              <a:t> </a:t>
            </a:r>
            <a:r>
              <a:rPr lang="en-US" err="1">
                <a:cs typeface="+mn-lt"/>
              </a:rPr>
              <a:t>szórakoztató</a:t>
            </a:r>
            <a:r>
              <a:rPr lang="en-US">
                <a:cs typeface="+mn-lt"/>
              </a:rPr>
              <a:t>, </a:t>
            </a:r>
            <a:r>
              <a:rPr lang="en-US" err="1">
                <a:cs typeface="+mn-lt"/>
              </a:rPr>
              <a:t>hanem</a:t>
            </a:r>
            <a:r>
              <a:rPr lang="en-US">
                <a:cs typeface="+mn-lt"/>
              </a:rPr>
              <a:t> </a:t>
            </a:r>
            <a:r>
              <a:rPr lang="en-US" err="1">
                <a:cs typeface="+mn-lt"/>
              </a:rPr>
              <a:t>hasznos</a:t>
            </a:r>
            <a:r>
              <a:rPr lang="en-US">
                <a:cs typeface="+mn-lt"/>
              </a:rPr>
              <a:t> is? </a:t>
            </a:r>
            <a:r>
              <a:rPr lang="en-US" err="1">
                <a:cs typeface="+mn-lt"/>
              </a:rPr>
              <a:t>Hogyan</a:t>
            </a:r>
            <a:r>
              <a:rPr lang="en-US">
                <a:cs typeface="+mn-lt"/>
              </a:rPr>
              <a:t> </a:t>
            </a:r>
            <a:r>
              <a:rPr lang="en-US" err="1">
                <a:cs typeface="+mn-lt"/>
              </a:rPr>
              <a:t>segíthet</a:t>
            </a:r>
            <a:r>
              <a:rPr lang="en-US">
                <a:cs typeface="+mn-lt"/>
              </a:rPr>
              <a:t> </a:t>
            </a:r>
            <a:r>
              <a:rPr lang="en-US" err="1">
                <a:cs typeface="+mn-lt"/>
              </a:rPr>
              <a:t>egy</a:t>
            </a:r>
            <a:r>
              <a:rPr lang="en-US">
                <a:cs typeface="+mn-lt"/>
              </a:rPr>
              <a:t> </a:t>
            </a:r>
            <a:r>
              <a:rPr lang="en-US" err="1">
                <a:cs typeface="+mn-lt"/>
              </a:rPr>
              <a:t>applikáció</a:t>
            </a:r>
            <a:r>
              <a:rPr lang="en-US">
                <a:cs typeface="+mn-lt"/>
              </a:rPr>
              <a:t> </a:t>
            </a:r>
            <a:r>
              <a:rPr lang="en-US" err="1">
                <a:cs typeface="+mn-lt"/>
              </a:rPr>
              <a:t>abban</a:t>
            </a:r>
            <a:r>
              <a:rPr lang="en-US">
                <a:cs typeface="+mn-lt"/>
              </a:rPr>
              <a:t>, </a:t>
            </a:r>
            <a:r>
              <a:rPr lang="en-US" err="1">
                <a:cs typeface="+mn-lt"/>
              </a:rPr>
              <a:t>hogy</a:t>
            </a:r>
            <a:r>
              <a:rPr lang="en-US">
                <a:cs typeface="+mn-lt"/>
              </a:rPr>
              <a:t> </a:t>
            </a:r>
            <a:r>
              <a:rPr lang="en-US" err="1">
                <a:cs typeface="+mn-lt"/>
              </a:rPr>
              <a:t>jobb</a:t>
            </a:r>
            <a:r>
              <a:rPr lang="en-US">
                <a:cs typeface="+mn-lt"/>
              </a:rPr>
              <a:t> </a:t>
            </a:r>
            <a:r>
              <a:rPr lang="en-US" err="1">
                <a:cs typeface="+mn-lt"/>
              </a:rPr>
              <a:t>szakácsok</a:t>
            </a:r>
            <a:r>
              <a:rPr lang="en-US">
                <a:cs typeface="+mn-lt"/>
              </a:rPr>
              <a:t> </a:t>
            </a:r>
            <a:r>
              <a:rPr lang="en-US" err="1">
                <a:cs typeface="+mn-lt"/>
              </a:rPr>
              <a:t>legyünk</a:t>
            </a:r>
            <a:r>
              <a:rPr lang="en-US">
                <a:cs typeface="+mn-lt"/>
              </a:rPr>
              <a:t>, </a:t>
            </a:r>
            <a:r>
              <a:rPr lang="en-US" err="1">
                <a:cs typeface="+mn-lt"/>
              </a:rPr>
              <a:t>és</a:t>
            </a:r>
            <a:r>
              <a:rPr lang="en-US">
                <a:cs typeface="+mn-lt"/>
              </a:rPr>
              <a:t> </a:t>
            </a:r>
            <a:r>
              <a:rPr lang="en-US" err="1">
                <a:cs typeface="+mn-lt"/>
              </a:rPr>
              <a:t>egészségesebben</a:t>
            </a:r>
            <a:r>
              <a:rPr lang="en-US">
                <a:cs typeface="+mn-lt"/>
              </a:rPr>
              <a:t> </a:t>
            </a:r>
            <a:r>
              <a:rPr lang="en-US" err="1">
                <a:cs typeface="+mn-lt"/>
              </a:rPr>
              <a:t>étkezzünk</a:t>
            </a:r>
            <a:r>
              <a:rPr lang="en-US">
                <a:cs typeface="+mn-lt"/>
              </a:rPr>
              <a:t>?</a:t>
            </a:r>
            <a:endParaRPr lang="en-US">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Minden </a:t>
            </a:r>
            <a:r>
              <a:rPr lang="hu-HU" err="1"/>
              <a:t>issue</a:t>
            </a:r>
            <a:r>
              <a:rPr lang="hu-HU"/>
              <a:t>-hoz külön </a:t>
            </a:r>
            <a:r>
              <a:rPr lang="hu-HU" err="1"/>
              <a:t>brancheket</a:t>
            </a:r>
            <a:r>
              <a:rPr lang="hu-HU"/>
              <a:t> hoztunk létre. Az </a:t>
            </a:r>
            <a:r>
              <a:rPr lang="hu-HU" err="1"/>
              <a:t>issue-knak</a:t>
            </a:r>
            <a:r>
              <a:rPr lang="hu-HU"/>
              <a:t> beállítottunk határidőket, ezek az </a:t>
            </a:r>
            <a:r>
              <a:rPr lang="hu-HU" err="1"/>
              <a:t>iterationok</a:t>
            </a:r>
            <a:r>
              <a:rPr lang="hu-HU"/>
              <a:t>, amik a képen látható </a:t>
            </a:r>
            <a:r>
              <a:rPr lang="hu-HU" err="1"/>
              <a:t>roadmap</a:t>
            </a:r>
            <a:r>
              <a:rPr lang="hu-HU"/>
              <a:t> nézetbe vannak lebontva.</a:t>
            </a:r>
          </a:p>
          <a:p>
            <a:endParaRPr lang="hu-HU"/>
          </a:p>
          <a:p>
            <a:r>
              <a:rPr lang="hu-HU"/>
              <a:t>Miután elkészültek a feladatok és egyikőnk megírta hozzá a kódot, akkor azon automatikusan lefutott pár ellenőrzés. Az egyik, amit kiemelnék az a </a:t>
            </a:r>
            <a:r>
              <a:rPr lang="hu-HU" err="1"/>
              <a:t>Codacy</a:t>
            </a:r>
            <a:r>
              <a:rPr lang="hu-HU"/>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milestone</a:t>
            </a:r>
            <a:r>
              <a:rPr lang="hu-HU"/>
              <a:t>-ok nagy szerepet játszottak a feladatok kategorizálásában. Mivel mi egyetlen </a:t>
            </a:r>
            <a:r>
              <a:rPr lang="hu-HU" err="1"/>
              <a:t>repositoryba</a:t>
            </a:r>
            <a:r>
              <a:rPr lang="hu-HU"/>
              <a:t> írtuk az egész projektet, így ez tűnt a legegyértelműbb megoldásnak. Létrehoztunk </a:t>
            </a:r>
            <a:r>
              <a:rPr lang="hu-HU" err="1"/>
              <a:t>milestone-okat</a:t>
            </a:r>
            <a:r>
              <a:rPr lang="hu-HU"/>
              <a:t> az Apphoz, a Backendhez, a </a:t>
            </a:r>
            <a:r>
              <a:rPr lang="hu-HU" err="1"/>
              <a:t>Localer-hez</a:t>
            </a:r>
            <a:r>
              <a:rPr lang="hu-HU"/>
              <a:t>, a Dokumentációhoz és az egyéb feladatokhoz is. Ezek érdekes statisztikákkal egészítették ki a fejlesztési folyamatot, mint például, hogy százalékosan láthattuk, hogy az egyes </a:t>
            </a:r>
            <a:r>
              <a:rPr lang="hu-HU" err="1"/>
              <a:t>milestone</a:t>
            </a:r>
            <a:r>
              <a:rPr lang="hu-HU"/>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projektvezetést nagyban megkönnyítette több GitHub </a:t>
            </a:r>
            <a:r>
              <a:rPr lang="hu-HU" err="1"/>
              <a:t>feature</a:t>
            </a:r>
            <a:r>
              <a:rPr lang="hu-HU"/>
              <a:t> is, amik közül kiemelnék hármat:</a:t>
            </a:r>
          </a:p>
          <a:p>
            <a:pPr marL="171450" indent="-171450">
              <a:buFont typeface="Arial" panose="020B0604020202020204" pitchFamily="34" charset="0"/>
              <a:buChar char="•"/>
            </a:pPr>
            <a:r>
              <a:rPr lang="hu-HU"/>
              <a:t>Az első a </a:t>
            </a:r>
            <a:r>
              <a:rPr lang="hu-HU" err="1"/>
              <a:t>Copilot</a:t>
            </a:r>
            <a:r>
              <a:rPr lang="hu-HU"/>
              <a:t> </a:t>
            </a:r>
            <a:r>
              <a:rPr lang="hu-HU" err="1"/>
              <a:t>for</a:t>
            </a:r>
            <a:r>
              <a:rPr lang="hu-HU"/>
              <a:t> </a:t>
            </a:r>
            <a:r>
              <a:rPr lang="hu-HU" err="1"/>
              <a:t>PR’s</a:t>
            </a:r>
            <a:r>
              <a:rPr lang="hu-HU"/>
              <a:t>, ami egy új </a:t>
            </a:r>
            <a:r>
              <a:rPr lang="hu-HU" err="1"/>
              <a:t>pull</a:t>
            </a:r>
            <a:r>
              <a:rPr lang="hu-HU"/>
              <a:t> </a:t>
            </a:r>
            <a:r>
              <a:rPr lang="hu-HU" err="1"/>
              <a:t>request</a:t>
            </a:r>
            <a:r>
              <a:rPr lang="hu-HU"/>
              <a:t> beérkezésekor elemzi a módosításokat, majd AI segítségével ír egy rövid összefoglalót, egy verset, mert miért ne, és egy részletesebb levezetést linkekkel. Sokáig nem használtuk, mert csak nemrég vált elérhetővé számunkra, viszont a bevezetése meglepően nagy segítséget nyújtott, mikor átnéztük a csapattársunk kódját.</a:t>
            </a:r>
          </a:p>
          <a:p>
            <a:pPr marL="171450" indent="-171450">
              <a:buFont typeface="Arial" panose="020B0604020202020204" pitchFamily="34" charset="0"/>
              <a:buChar char="•"/>
            </a:pPr>
            <a:r>
              <a:rPr lang="hu-HU"/>
              <a:t>A második említésre méltó apróság a </a:t>
            </a:r>
            <a:r>
              <a:rPr lang="hu-HU" err="1"/>
              <a:t>Tasklist</a:t>
            </a:r>
            <a:r>
              <a:rPr lang="hu-HU"/>
              <a:t>. Ennek segítségével látványosan és átláthatóan írhattuk össze az </a:t>
            </a:r>
            <a:r>
              <a:rPr lang="hu-HU" err="1"/>
              <a:t>issuek</a:t>
            </a:r>
            <a:r>
              <a:rPr lang="hu-HU"/>
              <a:t> feladatait, illetve </a:t>
            </a:r>
            <a:r>
              <a:rPr lang="hu-HU" err="1"/>
              <a:t>issue</a:t>
            </a:r>
            <a:r>
              <a:rPr lang="hu-HU"/>
              <a:t> hierarchiákat.</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33720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71450" indent="-171450">
              <a:buFont typeface="Arial" panose="020B0604020202020204" pitchFamily="34" charset="0"/>
              <a:buChar char="•"/>
            </a:pPr>
            <a:r>
              <a:rPr lang="hu-HU"/>
              <a:t>Harmadikként pedig megemlíteném a csapatunk kvázi negyedik tagját a </a:t>
            </a:r>
            <a:r>
              <a:rPr lang="hu-HU" err="1"/>
              <a:t>dependabot</a:t>
            </a:r>
            <a:r>
              <a:rPr lang="hu-HU"/>
              <a:t>-ot. Ez a kis szoftver automatikusan nézett utána a </a:t>
            </a:r>
            <a:r>
              <a:rPr lang="hu-HU" err="1"/>
              <a:t>dependency</a:t>
            </a:r>
            <a:r>
              <a:rPr lang="hu-HU"/>
              <a:t>-k újabb verziói után, ügyelve azok kompatibilitására, illetve figyelmeztetve a régi verziók veszélyeire. A grafikonokon látszik, hogy az aktivitása a miénkkel vetekedett.</a:t>
            </a:r>
          </a:p>
        </p:txBody>
      </p:sp>
      <p:sp>
        <p:nvSpPr>
          <p:cNvPr id="4" name="Dia számának helye 3"/>
          <p:cNvSpPr>
            <a:spLocks noGrp="1"/>
          </p:cNvSpPr>
          <p:nvPr>
            <p:ph type="sldNum" sz="quarter" idx="5"/>
          </p:nvPr>
        </p:nvSpPr>
        <p:spPr/>
        <p:txBody>
          <a:bodyPr/>
          <a:lstStyle/>
          <a:p>
            <a:fld id="{51204EDD-2F7F-47AF-BFE0-8BC3D91A07A0}" type="slidenum">
              <a:rPr lang="hu-HU" smtClean="0"/>
              <a:t>13</a:t>
            </a:fld>
            <a:endParaRPr lang="hu-HU"/>
          </a:p>
        </p:txBody>
      </p:sp>
    </p:spTree>
    <p:extLst>
      <p:ext uri="{BB962C8B-B14F-4D97-AF65-F5344CB8AC3E}">
        <p14:creationId xmlns:p14="http://schemas.microsoft.com/office/powerpoint/2010/main" val="62122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áttérek a használt technológiákra.</a:t>
            </a:r>
          </a:p>
          <a:p>
            <a:r>
              <a:rPr lang="hu-HU"/>
              <a:t>Adatbázisnak a </a:t>
            </a:r>
            <a:r>
              <a:rPr lang="hu-HU" err="1"/>
              <a:t>MongoDB</a:t>
            </a:r>
            <a:r>
              <a:rPr lang="hu-HU"/>
              <a:t>-t választottuk, mert gyors, a kapcsolatokat a saját igényeink szerint alakíthattuk és a JSON alapú megközelítése az adatok tárolásához sokkal logikusabb volt, mint az SQL nyelveké, hisz a backenden is ilyen struktúrában dolgoznánk.</a:t>
            </a:r>
          </a:p>
          <a:p>
            <a:r>
              <a:rPr lang="hu-HU"/>
              <a:t>A backenden, amihez mi az ASP.NET-</a:t>
            </a:r>
            <a:r>
              <a:rPr lang="hu-HU" err="1"/>
              <a:t>et</a:t>
            </a:r>
            <a:r>
              <a:rPr lang="hu-HU"/>
              <a:t> választottuk. Kissé szokatlan párosítás, tudjuk, viszont nagyon jól működnek együtt a rendelkezésre álló </a:t>
            </a:r>
            <a:r>
              <a:rPr lang="hu-HU" err="1"/>
              <a:t>NuGet</a:t>
            </a:r>
            <a:r>
              <a:rPr lang="hu-HU"/>
              <a:t> </a:t>
            </a:r>
            <a:r>
              <a:rPr lang="hu-HU" err="1"/>
              <a:t>package</a:t>
            </a:r>
            <a:r>
              <a:rPr lang="hu-HU"/>
              <a:t>-ek segítségével.</a:t>
            </a:r>
          </a:p>
          <a:p>
            <a:r>
              <a:rPr lang="hu-HU"/>
              <a:t>Az appot pedig elsősorban </a:t>
            </a:r>
            <a:r>
              <a:rPr lang="hu-HU" err="1"/>
              <a:t>Nuxt</a:t>
            </a:r>
            <a:r>
              <a:rPr lang="hu-HU"/>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technológiák után jöjjenek a használt szoftverek:</a:t>
            </a:r>
          </a:p>
          <a:p>
            <a:pPr marL="171450" indent="-171450">
              <a:buFont typeface="Arial" panose="020B0604020202020204" pitchFamily="34" charset="0"/>
              <a:buChar char="•"/>
            </a:pPr>
            <a:r>
              <a:rPr lang="hu-HU"/>
              <a:t>Természetesen kihagyhatatlan egy kódszerkesztő. Mi a Visual </a:t>
            </a:r>
            <a:r>
              <a:rPr lang="hu-HU" err="1"/>
              <a:t>Studio</a:t>
            </a:r>
            <a:r>
              <a:rPr lang="hu-HU"/>
              <a:t> </a:t>
            </a:r>
            <a:r>
              <a:rPr lang="hu-HU" err="1"/>
              <a:t>Code</a:t>
            </a:r>
            <a:r>
              <a:rPr lang="hu-HU"/>
              <a:t>-ot használtuk nem csak a frontendhez, hanem a backendhez egyaránt.</a:t>
            </a:r>
          </a:p>
          <a:p>
            <a:pPr marL="171450" indent="-171450">
              <a:buFont typeface="Arial" panose="020B0604020202020204" pitchFamily="34" charset="0"/>
              <a:buChar char="•"/>
            </a:pPr>
            <a:r>
              <a:rPr lang="hu-HU"/>
              <a:t>Talán a legfontosabb kiegészítő, amit telepítettünk az a GitHub </a:t>
            </a:r>
            <a:r>
              <a:rPr lang="hu-HU" err="1"/>
              <a:t>Copilot</a:t>
            </a:r>
            <a:r>
              <a:rPr lang="hu-HU"/>
              <a:t> volt, amivel sokkal egyszerűbb és gyorsabbnak bizonyult az akár ismeretlen technológiák használata is.</a:t>
            </a:r>
          </a:p>
          <a:p>
            <a:pPr marL="171450" indent="-171450">
              <a:buFont typeface="Arial" panose="020B0604020202020204" pitchFamily="34" charset="0"/>
              <a:buChar char="•"/>
            </a:pPr>
            <a:r>
              <a:rPr lang="hu-HU"/>
              <a:t>Verziókezelésre a GitHub-ot használtuk.</a:t>
            </a:r>
          </a:p>
          <a:p>
            <a:pPr marL="171450" indent="-171450">
              <a:buFont typeface="Arial" panose="020B0604020202020204" pitchFamily="34" charset="0"/>
              <a:buChar char="•"/>
            </a:pPr>
            <a:r>
              <a:rPr lang="hu-HU"/>
              <a:t>Futtatáshoz és közzétételhez pedig kellett a Docker, </a:t>
            </a:r>
            <a:r>
              <a:rPr lang="hu-HU" err="1"/>
              <a:t>Nginx</a:t>
            </a:r>
            <a:r>
              <a:rPr lang="hu-HU"/>
              <a:t>, </a:t>
            </a:r>
            <a:r>
              <a:rPr lang="hu-HU" err="1"/>
              <a:t>Let’s</a:t>
            </a:r>
            <a:r>
              <a:rPr lang="hu-HU"/>
              <a:t> </a:t>
            </a:r>
            <a:r>
              <a:rPr lang="hu-HU" err="1"/>
              <a:t>Encrypt</a:t>
            </a:r>
            <a:r>
              <a:rPr lang="hu-HU"/>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futtatás vonalon maradva bemutatom a két szolgáltatást, ahol </a:t>
            </a:r>
            <a:r>
              <a:rPr lang="hu-HU" err="1"/>
              <a:t>hosztoltuk</a:t>
            </a:r>
            <a:r>
              <a:rPr lang="hu-HU"/>
              <a:t> a backendet, illetve frontendet.</a:t>
            </a:r>
          </a:p>
          <a:p>
            <a:pPr marL="171450" indent="-171450">
              <a:buFont typeface="Arial" panose="020B0604020202020204" pitchFamily="34" charset="0"/>
              <a:buChar char="•"/>
            </a:pPr>
            <a:r>
              <a:rPr lang="hu-HU"/>
              <a:t>A </a:t>
            </a:r>
            <a:r>
              <a:rPr lang="hu-HU" err="1"/>
              <a:t>DigitalOcean</a:t>
            </a:r>
            <a:r>
              <a:rPr lang="hu-HU"/>
              <a:t> a GitHub </a:t>
            </a:r>
            <a:r>
              <a:rPr lang="hu-HU" err="1"/>
              <a:t>Student</a:t>
            </a:r>
            <a:r>
              <a:rPr lang="hu-HU"/>
              <a:t> </a:t>
            </a:r>
            <a:r>
              <a:rPr lang="hu-HU" err="1"/>
              <a:t>Developer</a:t>
            </a:r>
            <a:r>
              <a:rPr lang="hu-HU"/>
              <a:t> </a:t>
            </a:r>
            <a:r>
              <a:rPr lang="hu-HU" err="1"/>
              <a:t>pack-ből</a:t>
            </a:r>
            <a:r>
              <a:rPr lang="hu-HU"/>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a:t>A frontend kiszolgálásához az ingyenesen is használható </a:t>
            </a:r>
            <a:r>
              <a:rPr lang="hu-HU" err="1"/>
              <a:t>netlify</a:t>
            </a:r>
            <a:r>
              <a:rPr lang="hu-HU"/>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Az adatbázisunk felépítésének bemutatására talán az a legjobb, ha az AB-Modellt mutatjuk. A képen az látszik, hogy az egész szívét-lelkét a felhasználók, illetve a receptek teszik ki. Elég kaotikus a kapcsolat a kettő között, de csak néhány ide-oda hivatkozásról van szó. Ezek mellett vannak kategóriák a receptekhez, </a:t>
            </a:r>
            <a:r>
              <a:rPr lang="hu-HU" err="1"/>
              <a:t>badgek</a:t>
            </a:r>
            <a:r>
              <a:rPr lang="hu-HU"/>
              <a:t> a </a:t>
            </a:r>
            <a:r>
              <a:rPr lang="hu-HU" err="1"/>
              <a:t>userekhez</a:t>
            </a:r>
            <a:r>
              <a:rPr lang="hu-HU"/>
              <a:t>, illetve partnerek és reklámok. Végül van még a képeknek egy külön kollekció, hogy egy helyen legyenek tudva.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Következzék a backend struktúrája. Egy elég elterjedt mappastruktúrát választottunk, ahol külön </a:t>
            </a:r>
            <a:r>
              <a:rPr lang="hu-HU" err="1"/>
              <a:t>src</a:t>
            </a:r>
            <a:r>
              <a:rPr lang="hu-HU"/>
              <a:t> és </a:t>
            </a:r>
            <a:r>
              <a:rPr lang="hu-HU" err="1"/>
              <a:t>tests</a:t>
            </a:r>
            <a:r>
              <a:rPr lang="hu-HU"/>
              <a:t> mappába rendeztük a projekteket. Az </a:t>
            </a:r>
            <a:r>
              <a:rPr lang="hu-HU" err="1"/>
              <a:t>src</a:t>
            </a:r>
            <a:r>
              <a:rPr lang="hu-HU"/>
              <a:t> mappa tartalmazza a Data projektet, ahol a modellek és a </a:t>
            </a:r>
            <a:r>
              <a:rPr lang="hu-HU" err="1"/>
              <a:t>repository</a:t>
            </a:r>
            <a:r>
              <a:rPr lang="hu-HU"/>
              <a:t>-k </a:t>
            </a:r>
            <a:r>
              <a:rPr lang="hu-HU" err="1"/>
              <a:t>vannnak</a:t>
            </a:r>
            <a:r>
              <a:rPr lang="hu-HU"/>
              <a:t>, illetve a </a:t>
            </a:r>
            <a:r>
              <a:rPr lang="hu-HU" err="1"/>
              <a:t>WebApi</a:t>
            </a:r>
            <a:r>
              <a:rPr lang="hu-HU"/>
              <a:t>-t, ahol meg a </a:t>
            </a:r>
            <a:r>
              <a:rPr lang="hu-HU" err="1"/>
              <a:t>controllerek</a:t>
            </a:r>
            <a:r>
              <a:rPr lang="hu-HU"/>
              <a:t> és a </a:t>
            </a:r>
            <a:r>
              <a:rPr lang="hu-HU" err="1"/>
              <a:t>dto</a:t>
            </a:r>
            <a:r>
              <a:rPr lang="hu-HU"/>
              <a:t>-k. A </a:t>
            </a:r>
            <a:r>
              <a:rPr lang="hu-HU" err="1"/>
              <a:t>tests</a:t>
            </a:r>
            <a:r>
              <a:rPr lang="hu-HU"/>
              <a:t> mappa mind a két említett projekthez tartalmaz egy-egy tesztprojektet, amikben a </a:t>
            </a:r>
            <a:r>
              <a:rPr lang="hu-HU" err="1"/>
              <a:t>repository-kat</a:t>
            </a:r>
            <a:r>
              <a:rPr lang="hu-HU"/>
              <a:t>, illetve a </a:t>
            </a:r>
            <a:r>
              <a:rPr lang="hu-HU" err="1"/>
              <a:t>controllereket</a:t>
            </a:r>
            <a:r>
              <a:rPr lang="hu-HU"/>
              <a:t> teszteljük.</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Összesen 8 modellt készítettünk a 7 kollekcióhoz. A modellek – ahol szükséges volt – kaptak </a:t>
            </a:r>
            <a:r>
              <a:rPr lang="hu-HU" err="1"/>
              <a:t>CollectionName</a:t>
            </a:r>
            <a:r>
              <a:rPr lang="hu-HU"/>
              <a:t> attribútumot, illetve minden </a:t>
            </a:r>
            <a:r>
              <a:rPr lang="hu-HU" err="1"/>
              <a:t>property</a:t>
            </a:r>
            <a:r>
              <a:rPr lang="hu-HU"/>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cs typeface="Calibri" panose="020F0502020204030204"/>
              </a:rPr>
              <a:t>Fogok</a:t>
            </a:r>
            <a:r>
              <a:rPr lang="en-US">
                <a:cs typeface="Calibri" panose="020F0502020204030204"/>
              </a:rPr>
              <a:t> </a:t>
            </a:r>
            <a:r>
              <a:rPr lang="en-US" err="1">
                <a:cs typeface="Calibri" panose="020F0502020204030204"/>
              </a:rPr>
              <a:t>beszélni</a:t>
            </a:r>
            <a:r>
              <a:rPr lang="en-US">
                <a:cs typeface="Calibri" panose="020F0502020204030204"/>
              </a:rPr>
              <a:t> </a:t>
            </a:r>
            <a:r>
              <a:rPr lang="en-US" err="1">
                <a:cs typeface="Calibri" panose="020F0502020204030204"/>
              </a:rPr>
              <a:t>magáról</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alkalmazásról</a:t>
            </a:r>
            <a:r>
              <a:rPr lang="en-US">
                <a:cs typeface="Calibri" panose="020F0502020204030204"/>
              </a:rPr>
              <a:t>, </a:t>
            </a:r>
            <a:r>
              <a:rPr lang="en-US" err="1">
                <a:cs typeface="Calibri" panose="020F0502020204030204"/>
              </a:rPr>
              <a:t>ahol</a:t>
            </a:r>
            <a:r>
              <a:rPr lang="en-US">
                <a:cs typeface="Calibri" panose="020F0502020204030204"/>
              </a:rPr>
              <a:t> </a:t>
            </a:r>
            <a:r>
              <a:rPr lang="en-US" err="1">
                <a:cs typeface="Calibri" panose="020F0502020204030204"/>
              </a:rPr>
              <a:t>ismertetem</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alapötletet</a:t>
            </a:r>
            <a:r>
              <a:rPr lang="hu-HU">
                <a:cs typeface="Calibri" panose="020F0502020204030204"/>
              </a:rPr>
              <a:t>,</a:t>
            </a:r>
            <a:r>
              <a:rPr lang="en-US">
                <a:cs typeface="Calibri" panose="020F0502020204030204"/>
              </a:rPr>
              <a:t> </a:t>
            </a:r>
            <a:r>
              <a:rPr lang="en-US" err="1">
                <a:cs typeface="Calibri" panose="020F0502020204030204"/>
              </a:rPr>
              <a:t>valamint</a:t>
            </a:r>
            <a:r>
              <a:rPr lang="en-US">
                <a:cs typeface="Calibri" panose="020F0502020204030204"/>
              </a:rPr>
              <a:t> a </a:t>
            </a:r>
            <a:r>
              <a:rPr lang="en-US" err="1">
                <a:cs typeface="Calibri" panose="020F0502020204030204"/>
              </a:rPr>
              <a:t>csapat</a:t>
            </a:r>
            <a:r>
              <a:rPr lang="en-US">
                <a:cs typeface="Calibri" panose="020F0502020204030204"/>
              </a:rPr>
              <a:t> </a:t>
            </a:r>
            <a:r>
              <a:rPr lang="en-US" err="1">
                <a:cs typeface="Calibri" panose="020F0502020204030204"/>
              </a:rPr>
              <a:t>tagjait</a:t>
            </a:r>
            <a:r>
              <a:rPr lang="en-US">
                <a:cs typeface="Calibri" panose="020F0502020204030204"/>
              </a:rPr>
              <a:t>. </a:t>
            </a:r>
            <a:r>
              <a:rPr lang="en-US" err="1">
                <a:cs typeface="Calibri" panose="020F0502020204030204"/>
              </a:rPr>
              <a:t>Utána</a:t>
            </a:r>
            <a:r>
              <a:rPr lang="en-US">
                <a:cs typeface="Calibri" panose="020F0502020204030204"/>
              </a:rPr>
              <a:t> a </a:t>
            </a:r>
            <a:r>
              <a:rPr lang="en-US" err="1">
                <a:cs typeface="Calibri" panose="020F0502020204030204"/>
              </a:rPr>
              <a:t>fejlesztést</a:t>
            </a:r>
            <a:r>
              <a:rPr lang="en-US">
                <a:cs typeface="Calibri" panose="020F0502020204030204"/>
              </a:rPr>
              <a:t>, </a:t>
            </a:r>
            <a:r>
              <a:rPr lang="en-US" err="1">
                <a:cs typeface="Calibri" panose="020F0502020204030204"/>
              </a:rPr>
              <a:t>hogy</a:t>
            </a:r>
            <a:r>
              <a:rPr lang="en-US">
                <a:cs typeface="Calibri" panose="020F0502020204030204"/>
              </a:rPr>
              <a:t> </a:t>
            </a:r>
            <a:r>
              <a:rPr lang="en-US" err="1">
                <a:cs typeface="Calibri" panose="020F0502020204030204"/>
              </a:rPr>
              <a:t>milyen</a:t>
            </a:r>
            <a:r>
              <a:rPr lang="en-US">
                <a:cs typeface="Calibri" panose="020F0502020204030204"/>
              </a:rPr>
              <a:t> </a:t>
            </a:r>
            <a:r>
              <a:rPr lang="en-US" err="1">
                <a:cs typeface="Calibri" panose="020F0502020204030204"/>
              </a:rPr>
              <a:t>eszközöket</a:t>
            </a:r>
            <a:r>
              <a:rPr lang="en-US">
                <a:cs typeface="Calibri" panose="020F0502020204030204"/>
              </a:rPr>
              <a:t> </a:t>
            </a:r>
            <a:r>
              <a:rPr lang="en-US" err="1">
                <a:cs typeface="Calibri" panose="020F0502020204030204"/>
              </a:rPr>
              <a:t>és</a:t>
            </a:r>
            <a:r>
              <a:rPr lang="en-US">
                <a:cs typeface="Calibri" panose="020F0502020204030204"/>
              </a:rPr>
              <a:t> </a:t>
            </a:r>
            <a:r>
              <a:rPr lang="en-US" err="1">
                <a:cs typeface="Calibri" panose="020F0502020204030204"/>
              </a:rPr>
              <a:t>technológiákat</a:t>
            </a:r>
            <a:r>
              <a:rPr lang="en-US">
                <a:cs typeface="Calibri" panose="020F0502020204030204"/>
              </a:rPr>
              <a:t> </a:t>
            </a:r>
            <a:r>
              <a:rPr lang="en-US" err="1">
                <a:cs typeface="Calibri" panose="020F0502020204030204"/>
              </a:rPr>
              <a:t>használtunk</a:t>
            </a:r>
            <a:r>
              <a:rPr lang="en-US">
                <a:cs typeface="Calibri" panose="020F0502020204030204"/>
              </a:rPr>
              <a:t> </a:t>
            </a:r>
            <a:r>
              <a:rPr lang="en-US" err="1">
                <a:cs typeface="Calibri" panose="020F0502020204030204"/>
              </a:rPr>
              <a:t>ennek</a:t>
            </a:r>
            <a:r>
              <a:rPr lang="en-US">
                <a:cs typeface="Calibri" panose="020F0502020204030204"/>
              </a:rPr>
              <a:t> </a:t>
            </a:r>
            <a:r>
              <a:rPr lang="en-US" err="1">
                <a:cs typeface="Calibri" panose="020F0502020204030204"/>
              </a:rPr>
              <a:t>megvalósítására</a:t>
            </a:r>
            <a:r>
              <a:rPr lang="en-US">
                <a:cs typeface="Calibri" panose="020F0502020204030204"/>
              </a:rPr>
              <a:t>. </a:t>
            </a:r>
            <a:r>
              <a:rPr lang="en-US" err="1">
                <a:cs typeface="Calibri" panose="020F0502020204030204"/>
              </a:rPr>
              <a:t>Majd</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applikációról</a:t>
            </a:r>
            <a:r>
              <a:rPr lang="en-US">
                <a:cs typeface="Calibri" panose="020F0502020204030204"/>
              </a:rPr>
              <a:t>, </a:t>
            </a:r>
            <a:r>
              <a:rPr lang="en-US" err="1">
                <a:cs typeface="Calibri" panose="020F0502020204030204"/>
              </a:rPr>
              <a:t>annak</a:t>
            </a:r>
            <a:r>
              <a:rPr lang="en-US">
                <a:cs typeface="Calibri" panose="020F0502020204030204"/>
              </a:rPr>
              <a:t> </a:t>
            </a:r>
            <a:r>
              <a:rPr lang="en-US" err="1">
                <a:cs typeface="Calibri" panose="020F0502020204030204"/>
              </a:rPr>
              <a:t>felépítéséről</a:t>
            </a:r>
            <a:r>
              <a:rPr lang="en-US">
                <a:cs typeface="Calibri" panose="020F0502020204030204"/>
              </a:rPr>
              <a:t> mind </a:t>
            </a:r>
            <a:r>
              <a:rPr lang="en-US" err="1">
                <a:cs typeface="Calibri" panose="020F0502020204030204"/>
              </a:rPr>
              <a:t>számítógépen</a:t>
            </a:r>
            <a:r>
              <a:rPr lang="en-US">
                <a:cs typeface="Calibri" panose="020F0502020204030204"/>
              </a:rPr>
              <a:t>, mind </a:t>
            </a:r>
            <a:r>
              <a:rPr lang="en-US" err="1">
                <a:cs typeface="Calibri" panose="020F0502020204030204"/>
              </a:rPr>
              <a:t>telefonon</a:t>
            </a:r>
            <a:r>
              <a:rPr lang="en-US">
                <a:cs typeface="Calibri" panose="020F0502020204030204"/>
              </a:rPr>
              <a:t>. </a:t>
            </a:r>
            <a:r>
              <a:rPr lang="en-US" err="1">
                <a:cs typeface="Calibri" panose="020F0502020204030204"/>
              </a:rPr>
              <a:t>Végül</a:t>
            </a:r>
            <a:r>
              <a:rPr lang="en-US">
                <a:cs typeface="Calibri" panose="020F0502020204030204"/>
              </a:rPr>
              <a:t> </a:t>
            </a:r>
            <a:r>
              <a:rPr lang="en-US" err="1">
                <a:cs typeface="Calibri" panose="020F0502020204030204"/>
              </a:rPr>
              <a:t>betekintünk</a:t>
            </a:r>
            <a:r>
              <a:rPr lang="en-US">
                <a:cs typeface="Calibri" panose="020F0502020204030204"/>
              </a:rPr>
              <a:t> a </a:t>
            </a:r>
            <a:r>
              <a:rPr lang="en-US" err="1">
                <a:cs typeface="Calibri" panose="020F0502020204030204"/>
              </a:rPr>
              <a:t>projekt</a:t>
            </a:r>
            <a:r>
              <a:rPr lang="en-US">
                <a:cs typeface="Calibri"/>
              </a:rPr>
              <a:t> </a:t>
            </a:r>
            <a:r>
              <a:rPr lang="en-US" err="1">
                <a:cs typeface="Calibri"/>
              </a:rPr>
              <a:t>lehetséges</a:t>
            </a:r>
            <a:r>
              <a:rPr lang="en-US">
                <a:cs typeface="Calibri"/>
              </a:rPr>
              <a:t> </a:t>
            </a:r>
            <a:r>
              <a:rPr lang="en-US" err="1">
                <a:cs typeface="Calibri"/>
              </a:rPr>
              <a:t>jövőjébe</a:t>
            </a:r>
            <a:r>
              <a:rPr lang="en-US">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Minden kollekciónak készítettünk egy-egy </a:t>
            </a:r>
            <a:r>
              <a:rPr lang="hu-HU" err="1"/>
              <a:t>repository</a:t>
            </a:r>
            <a:r>
              <a:rPr lang="hu-HU"/>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azokat a metódusokat, amik mindenhol jól jönnek ne kelljen mindenhol újra megírni.</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controllerek</a:t>
            </a:r>
            <a:r>
              <a:rPr lang="hu-HU"/>
              <a:t> biztosítják a kommunikációt a backend és a frontend között, aminek a dokumentálása kritikus, hogy megfelelő legyen. Ennek érdekében egy Postman kollekciót hoztunk létre. Itt az egyes </a:t>
            </a:r>
            <a:r>
              <a:rPr lang="hu-HU" err="1"/>
              <a:t>controllerek</a:t>
            </a:r>
            <a:r>
              <a:rPr lang="hu-HU"/>
              <a:t> külön mappát kaptak, amiken belül pedig az egyes </a:t>
            </a:r>
            <a:r>
              <a:rPr lang="hu-HU" err="1"/>
              <a:t>Request</a:t>
            </a:r>
            <a:r>
              <a:rPr lang="hu-HU"/>
              <a:t>-ek vannak felsorolva. Mindegyik ki van töltve egy-egy üres kéréssel és leírással, amikből látszik, hogy milyen paramétereket vagy mezőket vár az </a:t>
            </a:r>
            <a:r>
              <a:rPr lang="hu-HU" err="1"/>
              <a:t>endpoint</a:t>
            </a:r>
            <a:r>
              <a:rPr lang="hu-HU"/>
              <a:t>. Továbbá minden egyes kéréshez legalább egy, de inkább több példát is tettünk, ahol a futtatás előtt is látszik, hogy milyen válasz érkezne rá.</a:t>
            </a:r>
          </a:p>
          <a:p>
            <a:endParaRPr lang="hu-HU"/>
          </a:p>
          <a:p>
            <a:r>
              <a:rPr lang="hu-HU"/>
              <a:t>A </a:t>
            </a:r>
            <a:r>
              <a:rPr lang="hu-HU" err="1"/>
              <a:t>controllerekben</a:t>
            </a:r>
            <a:r>
              <a:rPr lang="hu-HU"/>
              <a:t> van </a:t>
            </a:r>
            <a:r>
              <a:rPr lang="hu-HU" err="1"/>
              <a:t>autentikáció</a:t>
            </a:r>
            <a:r>
              <a:rPr lang="hu-HU"/>
              <a:t> és </a:t>
            </a:r>
            <a:r>
              <a:rPr lang="hu-HU" err="1"/>
              <a:t>autorizáció</a:t>
            </a:r>
            <a:r>
              <a:rPr lang="hu-HU"/>
              <a:t>, hogy kezelhessük a jogokat.</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263283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Végül a backend kapcsán megemlíteném a teszteket is. Több mint 60 különböző unit tesztet készítettünk a </a:t>
            </a:r>
            <a:r>
              <a:rPr lang="hu-HU" err="1"/>
              <a:t>repositorykra</a:t>
            </a:r>
            <a:r>
              <a:rPr lang="hu-HU"/>
              <a:t> és a </a:t>
            </a:r>
            <a:r>
              <a:rPr lang="hu-HU" err="1"/>
              <a:t>controllerekre</a:t>
            </a:r>
            <a:r>
              <a:rPr lang="hu-HU"/>
              <a:t> együttesen, közben ügyelve arra, hogy beszédes neveket adjuk mindegyiknek.</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3563616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térjünk át a frontendre. Korábban megemlítettem a </a:t>
            </a:r>
            <a:r>
              <a:rPr lang="hu-HU" err="1"/>
              <a:t>Localer</a:t>
            </a:r>
            <a:r>
              <a:rPr lang="hu-HU"/>
              <a:t>-t, de nem fejtettem ki, hogy mi az. Ez nem más mint egy felület, ahol az önkéntes felhasználók fordítással járulhatnak hozzá a projekthez, valamint egyben a moderátoroknak nyújt lehetőséget kezelni a beérkező recepteket, az új felhasználókat, a partnereket és a reklámokat. A </a:t>
            </a:r>
            <a:r>
              <a:rPr lang="hu-HU" err="1"/>
              <a:t>Localer</a:t>
            </a:r>
            <a:r>
              <a:rPr lang="hu-HU"/>
              <a:t> elérhető számítógépen és telefonon egyaránt a böngészőből, a </a:t>
            </a:r>
            <a:r>
              <a:rPr lang="hu-HU" err="1"/>
              <a:t>gump.live</a:t>
            </a:r>
            <a:r>
              <a:rPr lang="hu-HU"/>
              <a:t> </a:t>
            </a:r>
            <a:r>
              <a:rPr lang="hu-HU" err="1"/>
              <a:t>domainen</a:t>
            </a:r>
            <a:r>
              <a:rPr lang="hu-HU"/>
              <a:t>.</a:t>
            </a:r>
          </a:p>
          <a:p>
            <a:endParaRPr lang="hu-HU"/>
          </a:p>
          <a:p>
            <a:r>
              <a:rPr lang="hu-HU"/>
              <a:t>A frontend nagyobb részét viszont maga a mobilos applikáció teszi ki, amit </a:t>
            </a:r>
            <a:r>
              <a:rPr lang="hu-HU" err="1"/>
              <a:t>Capacitorral</a:t>
            </a:r>
            <a:r>
              <a:rPr lang="hu-HU"/>
              <a:t> </a:t>
            </a:r>
            <a:r>
              <a:rPr lang="hu-HU" err="1"/>
              <a:t>buildelünk</a:t>
            </a:r>
            <a:r>
              <a:rPr lang="hu-HU"/>
              <a:t>. Itt történik az igazi csoda, a felhasználók ennek a felületével fognak megbarátkozni.</a:t>
            </a:r>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Láthattuk, hogy két teljesen különálló felületet ölel magába nálunk a frontend kifejezés. Nem csak működésben, de használt technológiákban is van különbség. A </a:t>
            </a:r>
            <a:r>
              <a:rPr lang="hu-HU" err="1"/>
              <a:t>Localer</a:t>
            </a:r>
            <a:r>
              <a:rPr lang="hu-HU"/>
              <a:t>-t </a:t>
            </a:r>
            <a:r>
              <a:rPr lang="hu-HU" err="1"/>
              <a:t>Vue-val</a:t>
            </a:r>
            <a:r>
              <a:rPr lang="hu-HU"/>
              <a:t>, illetve </a:t>
            </a:r>
            <a:r>
              <a:rPr lang="hu-HU" err="1"/>
              <a:t>WindiCSS</a:t>
            </a:r>
            <a:r>
              <a:rPr lang="hu-HU"/>
              <a:t>-el készítettük, míg a </a:t>
            </a:r>
            <a:r>
              <a:rPr lang="hu-HU" err="1"/>
              <a:t>Gump</a:t>
            </a:r>
            <a:r>
              <a:rPr lang="hu-HU"/>
              <a:t> App-ot </a:t>
            </a:r>
            <a:r>
              <a:rPr lang="hu-HU" err="1"/>
              <a:t>Nuxt-tal</a:t>
            </a:r>
            <a:r>
              <a:rPr lang="hu-HU"/>
              <a:t> és </a:t>
            </a:r>
            <a:r>
              <a:rPr lang="hu-HU" err="1"/>
              <a:t>UnoCSS-sel</a:t>
            </a:r>
            <a:r>
              <a:rPr lang="hu-HU"/>
              <a:t>, majd </a:t>
            </a:r>
            <a:r>
              <a:rPr lang="hu-HU" err="1"/>
              <a:t>Capacitorral</a:t>
            </a:r>
            <a:r>
              <a:rPr lang="hu-HU"/>
              <a:t> </a:t>
            </a:r>
            <a:r>
              <a:rPr lang="hu-HU" err="1"/>
              <a:t>buildeltük</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Még egy gyors ábrával megmutatom a </a:t>
            </a:r>
            <a:r>
              <a:rPr lang="hu-HU" err="1"/>
              <a:t>Localer</a:t>
            </a:r>
            <a:r>
              <a:rPr lang="hu-HU"/>
              <a:t> működését, utána nagyobb hangsúlyt kap a telefonos applikáció. A használatához </a:t>
            </a:r>
            <a:r>
              <a:rPr lang="hu-HU" err="1"/>
              <a:t>OAuth-szal</a:t>
            </a:r>
            <a:r>
              <a:rPr lang="hu-HU"/>
              <a:t> össze kell kapcsolni a felületet a fordító GitHub fiókjával. A legfrissebb fordításokat azonnal lekérdezi a </a:t>
            </a:r>
            <a:r>
              <a:rPr lang="hu-HU" err="1"/>
              <a:t>Repository-ból</a:t>
            </a:r>
            <a:r>
              <a:rPr lang="hu-HU"/>
              <a:t>. Amikor a Mentés gombra kattintunk, akkor az app készít egy </a:t>
            </a:r>
            <a:r>
              <a:rPr lang="hu-HU" err="1"/>
              <a:t>branchet</a:t>
            </a:r>
            <a:r>
              <a:rPr lang="hu-HU"/>
              <a:t>, ahova egy </a:t>
            </a:r>
            <a:r>
              <a:rPr lang="hu-HU" err="1"/>
              <a:t>commitban</a:t>
            </a:r>
            <a:r>
              <a:rPr lang="hu-HU"/>
              <a:t> </a:t>
            </a:r>
            <a:r>
              <a:rPr lang="hu-HU" err="1"/>
              <a:t>pusholja</a:t>
            </a:r>
            <a:r>
              <a:rPr lang="hu-HU"/>
              <a:t> a módosításokat, valamint nyit egy új </a:t>
            </a:r>
            <a:r>
              <a:rPr lang="hu-HU" err="1"/>
              <a:t>pull</a:t>
            </a:r>
            <a:r>
              <a:rPr lang="hu-HU"/>
              <a:t> </a:t>
            </a:r>
            <a:r>
              <a:rPr lang="hu-HU" err="1"/>
              <a:t>requestet</a:t>
            </a:r>
            <a:r>
              <a:rPr lang="hu-HU"/>
              <a:t>. A mi jóváhagyásunkkal kerül csak be a forráskódba, aminek a </a:t>
            </a:r>
            <a:r>
              <a:rPr lang="hu-HU" err="1"/>
              <a:t>buildelésével</a:t>
            </a:r>
            <a:r>
              <a:rPr lang="hu-HU"/>
              <a:t> kerül be a végleges app-</a:t>
            </a:r>
            <a:r>
              <a:rPr lang="hu-HU" err="1"/>
              <a:t>ba</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25</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Miért használtunk inkább </a:t>
            </a:r>
            <a:r>
              <a:rPr lang="hu-HU" err="1"/>
              <a:t>Nuxt</a:t>
            </a:r>
            <a:r>
              <a:rPr lang="hu-HU"/>
              <a:t>-ot az apphoz? Mert egy tisztább </a:t>
            </a:r>
            <a:r>
              <a:rPr lang="hu-HU" err="1"/>
              <a:t>Vue</a:t>
            </a:r>
            <a:r>
              <a:rPr lang="hu-HU"/>
              <a:t> élményt nyújtott, hasznos eszközökkel, mint például, hogy nem volt szükség importokkal </a:t>
            </a:r>
            <a:r>
              <a:rPr lang="hu-HU" err="1"/>
              <a:t>telepakolni</a:t>
            </a:r>
            <a:r>
              <a:rPr lang="hu-HU"/>
              <a:t> a fájljaink tetejét, automatikusan generált </a:t>
            </a:r>
            <a:r>
              <a:rPr lang="hu-HU" err="1"/>
              <a:t>route-okat</a:t>
            </a:r>
            <a:r>
              <a:rPr lang="hu-HU"/>
              <a:t> az oldalakból és egységes </a:t>
            </a:r>
            <a:r>
              <a:rPr lang="hu-HU" err="1"/>
              <a:t>config</a:t>
            </a:r>
            <a:r>
              <a:rPr lang="hu-HU"/>
              <a:t> fájlt nyújtott.</a:t>
            </a:r>
          </a:p>
        </p:txBody>
      </p:sp>
      <p:sp>
        <p:nvSpPr>
          <p:cNvPr id="4" name="Dia számának helye 3"/>
          <p:cNvSpPr>
            <a:spLocks noGrp="1"/>
          </p:cNvSpPr>
          <p:nvPr>
            <p:ph type="sldNum" sz="quarter" idx="5"/>
          </p:nvPr>
        </p:nvSpPr>
        <p:spPr/>
        <p:txBody>
          <a:bodyPr/>
          <a:lstStyle/>
          <a:p>
            <a:fld id="{51204EDD-2F7F-47AF-BFE0-8BC3D91A07A0}" type="slidenum">
              <a:rPr lang="hu-HU" smtClean="0"/>
              <a:t>26</a:t>
            </a:fld>
            <a:endParaRPr lang="hu-HU"/>
          </a:p>
        </p:txBody>
      </p:sp>
    </p:spTree>
    <p:extLst>
      <p:ext uri="{BB962C8B-B14F-4D97-AF65-F5344CB8AC3E}">
        <p14:creationId xmlns:p14="http://schemas.microsoft.com/office/powerpoint/2010/main" val="34178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27</a:t>
            </a:fld>
            <a:endParaRPr lang="hu-HU"/>
          </a:p>
        </p:txBody>
      </p:sp>
    </p:spTree>
    <p:extLst>
      <p:ext uri="{BB962C8B-B14F-4D97-AF65-F5344CB8AC3E}">
        <p14:creationId xmlns:p14="http://schemas.microsoft.com/office/powerpoint/2010/main" val="13441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az applikáció felületéről és működéséről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30</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mobilapp elindításakor ez első, amit látunk az ez: *rámutat az első képre*</a:t>
            </a:r>
          </a:p>
          <a:p>
            <a:r>
              <a:rPr lang="hu-HU"/>
              <a:t>Itt lehetőség van bejelentkezni vagy regisztrálni, aminek a felülete így néz ki: *rámutat a második képre*</a:t>
            </a:r>
          </a:p>
          <a:p>
            <a:r>
              <a:rPr lang="hu-HU"/>
              <a:t>A főoldalon egyből recepteket látunk. Az éppen </a:t>
            </a:r>
            <a:r>
              <a:rPr lang="hu-HU" err="1"/>
              <a:t>felkapottakat</a:t>
            </a:r>
            <a:r>
              <a:rPr lang="hu-HU"/>
              <a:t>, de a jobb felső sarokban lehetőségünk van a szűrést átállítani, hogy a legújabbakat, vagy a valaha feltöltött legjobb recepteket lássuk.</a:t>
            </a:r>
          </a:p>
          <a:p>
            <a:r>
              <a:rPr lang="hu-HU"/>
              <a:t>Egy recept megnyitásakor 3 </a:t>
            </a:r>
            <a:r>
              <a:rPr lang="hu-HU" err="1"/>
              <a:t>tabon</a:t>
            </a:r>
            <a:r>
              <a:rPr lang="hu-HU"/>
              <a:t> láthatjuk az Infókat, a Hozzávalókat és az elkészítéshez szükséges lépéseket.</a:t>
            </a:r>
          </a:p>
        </p:txBody>
      </p:sp>
      <p:sp>
        <p:nvSpPr>
          <p:cNvPr id="4" name="Dia számának helye 3"/>
          <p:cNvSpPr>
            <a:spLocks noGrp="1"/>
          </p:cNvSpPr>
          <p:nvPr>
            <p:ph type="sldNum" sz="quarter" idx="5"/>
          </p:nvPr>
        </p:nvSpPr>
        <p:spPr/>
        <p:txBody>
          <a:bodyPr/>
          <a:lstStyle/>
          <a:p>
            <a:fld id="{51204EDD-2F7F-47AF-BFE0-8BC3D91A07A0}" type="slidenum">
              <a:rPr lang="hu-HU" smtClean="0"/>
              <a:t>31</a:t>
            </a:fld>
            <a:endParaRPr lang="hu-HU"/>
          </a:p>
        </p:txBody>
      </p:sp>
    </p:spTree>
    <p:extLst>
      <p:ext uri="{BB962C8B-B14F-4D97-AF65-F5344CB8AC3E}">
        <p14:creationId xmlns:p14="http://schemas.microsoft.com/office/powerpoint/2010/main" val="252552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ea typeface="Calibri"/>
                <a:cs typeface="Calibri"/>
              </a:rPr>
              <a:t>Következzék</a:t>
            </a:r>
            <a:r>
              <a:rPr lang="en-US">
                <a:ea typeface="Calibri"/>
                <a:cs typeface="Calibri"/>
              </a:rPr>
              <a:t> a bevezetés.</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Itt az első képen a lépéssor látható a készítés közben. A receptek menüponton külön vannak szedve a sajátok, a kedveltek, illetve az elmentettek.</a:t>
            </a:r>
          </a:p>
          <a:p>
            <a:r>
              <a:rPr lang="hu-HU"/>
              <a:t>Még egy utolsó példának megmutatom a profil nézetet, ahol pár statisztikát és jelvényeket lehet megtekinteni.</a:t>
            </a:r>
          </a:p>
        </p:txBody>
      </p:sp>
      <p:sp>
        <p:nvSpPr>
          <p:cNvPr id="4" name="Dia számának helye 3"/>
          <p:cNvSpPr>
            <a:spLocks noGrp="1"/>
          </p:cNvSpPr>
          <p:nvPr>
            <p:ph type="sldNum" sz="quarter" idx="5"/>
          </p:nvPr>
        </p:nvSpPr>
        <p:spPr/>
        <p:txBody>
          <a:bodyPr/>
          <a:lstStyle/>
          <a:p>
            <a:fld id="{51204EDD-2F7F-47AF-BFE0-8BC3D91A07A0}" type="slidenum">
              <a:rPr lang="hu-HU" smtClean="0"/>
              <a:t>32</a:t>
            </a:fld>
            <a:endParaRPr lang="hu-HU"/>
          </a:p>
        </p:txBody>
      </p:sp>
    </p:spTree>
    <p:extLst>
      <p:ext uri="{BB962C8B-B14F-4D97-AF65-F5344CB8AC3E}">
        <p14:creationId xmlns:p14="http://schemas.microsoft.com/office/powerpoint/2010/main" val="18429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Localer</a:t>
            </a:r>
            <a:r>
              <a:rPr lang="hu-HU"/>
              <a:t> fordításra szolgáló felületéről láthatunk most egy képet. Bal oldalt van a különböző szövegek listája, középen pedig a különböző nyelvek változatai. A módosításokat automatikusan észleli az oldal, de csak a </a:t>
            </a:r>
            <a:r>
              <a:rPr lang="hu-HU" err="1"/>
              <a:t>Save</a:t>
            </a:r>
            <a:r>
              <a:rPr lang="hu-HU"/>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33</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34</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37</a:t>
            </a:fld>
            <a:endParaRPr lang="hu-HU"/>
          </a:p>
        </p:txBody>
      </p:sp>
    </p:spTree>
    <p:extLst>
      <p:ext uri="{BB962C8B-B14F-4D97-AF65-F5344CB8AC3E}">
        <p14:creationId xmlns:p14="http://schemas.microsoft.com/office/powerpoint/2010/main" val="76473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cs typeface="Calibri"/>
              </a:rPr>
              <a:t>Először is tisztázzuk mi az a </a:t>
            </a:r>
            <a:r>
              <a:rPr lang="hu-HU" err="1">
                <a:cs typeface="Calibri"/>
              </a:rPr>
              <a:t>Gump</a:t>
            </a:r>
            <a:r>
              <a:rPr lang="hu-HU">
                <a:cs typeface="Calibri"/>
              </a:rPr>
              <a:t>. Négy alappillér jellemzi:</a:t>
            </a:r>
            <a:endParaRPr lang="en-US">
              <a:cs typeface="Calibri"/>
            </a:endParaRPr>
          </a:p>
          <a:p>
            <a:pPr marL="171450" indent="-171450">
              <a:buFont typeface="Arial"/>
              <a:buChar char="•"/>
            </a:pPr>
            <a:r>
              <a:rPr lang="hu-HU">
                <a:cs typeface="Calibri"/>
              </a:rPr>
              <a:t>Az óriási adatbázis, ahol tároljuk a felhasználókat és a recepteket</a:t>
            </a:r>
            <a:endParaRPr lang="hu-HU">
              <a:ea typeface="Calibri"/>
              <a:cs typeface="Calibri"/>
            </a:endParaRPr>
          </a:p>
          <a:p>
            <a:pPr marL="171450" indent="-171450">
              <a:buFont typeface="Arial"/>
              <a:buChar char="•"/>
            </a:pPr>
            <a:r>
              <a:rPr lang="hu-HU">
                <a:cs typeface="Calibri"/>
              </a:rPr>
              <a:t>A felhasználók jelvényei, amiket az applikáció használatával gyűjthetnek</a:t>
            </a:r>
            <a:endParaRPr lang="hu-HU">
              <a:ea typeface="Calibri"/>
              <a:cs typeface="Calibri"/>
            </a:endParaRPr>
          </a:p>
          <a:p>
            <a:pPr marL="171450" indent="-171450">
              <a:buFont typeface="Arial"/>
              <a:buChar char="•"/>
            </a:pPr>
            <a:r>
              <a:rPr lang="hu-HU">
                <a:cs typeface="Calibri"/>
              </a:rPr>
              <a:t>A receptek moduláris megosztása, ami pontosan mit is jelent? (pizza példa)</a:t>
            </a:r>
            <a:endParaRPr lang="hu-HU">
              <a:ea typeface="Calibri"/>
              <a:cs typeface="Calibri"/>
            </a:endParaRPr>
          </a:p>
          <a:p>
            <a:pPr marL="171450" indent="-171450">
              <a:buFont typeface="Arial"/>
              <a:buChar char="•"/>
            </a:pPr>
            <a:r>
              <a:rPr lang="hu-HU">
                <a:cs typeface="Calibri"/>
              </a:rPr>
              <a:t>A negyedik alappillért a partnereink és a banner hirdetéseik képzik, amikből bevételszerzési lehetőségünk adódik</a:t>
            </a:r>
            <a:endParaRPr lang="hu-HU">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ea typeface="Calibri"/>
                <a:cs typeface="Calibri"/>
              </a:rPr>
              <a:t>Az alkalmazás legfőbb tulajdonságai többek között:</a:t>
            </a:r>
          </a:p>
          <a:p>
            <a:pPr marL="171450" indent="-171450">
              <a:buFont typeface="Arial" panose="020B0604020202020204" pitchFamily="34" charset="0"/>
              <a:buChar char="•"/>
            </a:pPr>
            <a:r>
              <a:rPr lang="hu-HU"/>
              <a:t>A felhasználóbarát receptkészítés</a:t>
            </a:r>
          </a:p>
          <a:p>
            <a:pPr marL="171450" indent="-171450">
              <a:buFont typeface="Arial" panose="020B0604020202020204" pitchFamily="34" charset="0"/>
              <a:buChar char="•"/>
            </a:pPr>
            <a:r>
              <a:rPr lang="hu-HU"/>
              <a:t>A beépített közösségi háló, azaz a felhasználók követése és a receptek kedvelése</a:t>
            </a:r>
          </a:p>
          <a:p>
            <a:pPr marL="171450" indent="-171450">
              <a:buFont typeface="Arial" panose="020B0604020202020204" pitchFamily="34" charset="0"/>
              <a:buChar char="•"/>
            </a:pPr>
            <a:r>
              <a:rPr lang="hu-HU"/>
              <a:t>Az alkalmazás többnyelvűsége, hogy különböző nyelveken lehessen használni az appot. Ehhez készítettünk egy felületet, a </a:t>
            </a:r>
            <a:r>
              <a:rPr lang="hu-HU" err="1"/>
              <a:t>Localert</a:t>
            </a:r>
            <a:r>
              <a:rPr lang="hu-HU"/>
              <a:t>, amit bárki használhat a fordításra, de ezt később fejtem ki részletesebben</a:t>
            </a:r>
          </a:p>
          <a:p>
            <a:pPr marL="171450" indent="-171450">
              <a:buFont typeface="Arial" panose="020B0604020202020204" pitchFamily="34" charset="0"/>
              <a:buChar char="•"/>
            </a:pPr>
            <a:r>
              <a:rPr lang="hu-HU"/>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csapatunkban nem voltak a feladatok szigorúan kiosztva, bárki bárhol dolgozhatott, de voltak területek, amikbe egyikőnk több munkát fektetett, mint a csapat többi tagja.</a:t>
            </a:r>
          </a:p>
          <a:p>
            <a:r>
              <a:rPr lang="hu-HU"/>
              <a:t>Szilveszter elsősorban a backend, a dokumentáció és a prezentáció készítésében jeleskedett.</a:t>
            </a:r>
          </a:p>
          <a:p>
            <a:r>
              <a:rPr lang="hu-HU"/>
              <a:t>Áronnak köszönhetjük az appunk csodálatos designját, a fordító felületet és a frontend kódjának jelentős részét. </a:t>
            </a:r>
          </a:p>
          <a:p>
            <a:r>
              <a:rPr lang="hu-HU"/>
              <a:t>Attila volt a backend </a:t>
            </a:r>
            <a:r>
              <a:rPr lang="hu-HU" err="1"/>
              <a:t>peer</a:t>
            </a:r>
            <a:r>
              <a:rPr lang="hu-HU"/>
              <a:t> és ő készítette a </a:t>
            </a:r>
            <a:r>
              <a:rPr lang="hu-HU" err="1"/>
              <a:t>moderációs</a:t>
            </a:r>
            <a:r>
              <a:rPr lang="hu-HU"/>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csapatmunka két legfontosabb eszköze a GitHub és a </a:t>
            </a:r>
            <a:r>
              <a:rPr lang="hu-HU" err="1"/>
              <a:t>Discord</a:t>
            </a:r>
            <a:r>
              <a:rPr lang="hu-HU"/>
              <a:t> volt.</a:t>
            </a:r>
          </a:p>
          <a:p>
            <a:r>
              <a:rPr lang="hu-HU"/>
              <a:t>GitHubon a képen látható Status </a:t>
            </a:r>
            <a:r>
              <a:rPr lang="hu-HU" err="1"/>
              <a:t>Board-on</a:t>
            </a:r>
            <a:r>
              <a:rPr lang="hu-HU"/>
              <a:t> vezettük az </a:t>
            </a:r>
            <a:r>
              <a:rPr lang="hu-HU" err="1"/>
              <a:t>issue-kat</a:t>
            </a:r>
            <a:r>
              <a:rPr lang="hu-HU"/>
              <a:t>, a kommunikáció nagyját pedig </a:t>
            </a:r>
            <a:r>
              <a:rPr lang="hu-HU" err="1"/>
              <a:t>Discordon</a:t>
            </a:r>
            <a:r>
              <a:rPr lang="hu-HU"/>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megannyi </a:t>
            </a:r>
            <a:r>
              <a:rPr lang="hu-HU" err="1"/>
              <a:t>Git</a:t>
            </a:r>
            <a:r>
              <a:rPr lang="hu-HU"/>
              <a:t> </a:t>
            </a:r>
            <a:r>
              <a:rPr lang="hu-HU" err="1"/>
              <a:t>workflow</a:t>
            </a:r>
            <a:r>
              <a:rPr lang="hu-HU"/>
              <a:t> közül a </a:t>
            </a:r>
            <a:r>
              <a:rPr lang="hu-HU" err="1"/>
              <a:t>Feature</a:t>
            </a:r>
            <a:r>
              <a:rPr lang="hu-HU"/>
              <a:t> </a:t>
            </a:r>
            <a:r>
              <a:rPr lang="hu-HU" err="1"/>
              <a:t>Workflow-ra</a:t>
            </a:r>
            <a:r>
              <a:rPr lang="hu-HU"/>
              <a:t> esett a választás, ami annyit tesz, hogy minden egyes </a:t>
            </a:r>
            <a:r>
              <a:rPr lang="hu-HU" err="1"/>
              <a:t>feature-nek</a:t>
            </a:r>
            <a:r>
              <a:rPr lang="hu-HU"/>
              <a:t> létrehoztunk egy-egy </a:t>
            </a:r>
            <a:r>
              <a:rPr lang="hu-HU" err="1"/>
              <a:t>branchet</a:t>
            </a:r>
            <a:r>
              <a:rPr lang="hu-HU"/>
              <a:t>, majd azokat </a:t>
            </a:r>
            <a:r>
              <a:rPr lang="hu-HU" err="1"/>
              <a:t>mergeltük</a:t>
            </a:r>
            <a:r>
              <a:rPr lang="hu-HU"/>
              <a:t> a </a:t>
            </a:r>
            <a:r>
              <a:rPr lang="hu-HU" err="1"/>
              <a:t>mainbe</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5.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2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8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figma.com/file/fuqFbwU64lUy7Dcime5fMZ/GUMP?node-id=51595%3A4712&amp;t=qbHRIz2samkm0i5N-1"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sv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ump.live/" TargetMode="External"/><Relationship Id="rId2" Type="http://schemas.openxmlformats.org/officeDocument/2006/relationships/hyperlink" Target="https://api.gump.live/" TargetMode="Externa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3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4416444" cy="1344377"/>
          </a:xfrm>
        </p:spPr>
        <p:txBody>
          <a:bodyPr>
            <a:normAutofit/>
          </a:bodyPr>
          <a:lstStyle/>
          <a:p>
            <a:r>
              <a:rPr lang="hu-HU">
                <a:latin typeface="Ubuntu"/>
              </a:rPr>
              <a:t>GitHub </a:t>
            </a:r>
            <a:r>
              <a:rPr lang="hu-HU" err="1">
                <a:latin typeface="Ubuntu"/>
              </a:rPr>
              <a:t>Tech</a:t>
            </a:r>
            <a:endParaRPr lang="hu-HU" err="1"/>
          </a:p>
        </p:txBody>
      </p:sp>
      <p:pic>
        <p:nvPicPr>
          <p:cNvPr id="4" name="Picture 4" descr="Text&#10;&#10;Description automatically generated">
            <a:extLst>
              <a:ext uri="{FF2B5EF4-FFF2-40B4-BE49-F238E27FC236}">
                <a16:creationId xmlns:a16="http://schemas.microsoft.com/office/drawing/2014/main" id="{ADBB72A7-AEE5-9680-5FD1-C72B4494AFD7}"/>
              </a:ext>
            </a:extLst>
          </p:cNvPr>
          <p:cNvPicPr>
            <a:picLocks noChangeAspect="1"/>
          </p:cNvPicPr>
          <p:nvPr/>
        </p:nvPicPr>
        <p:blipFill>
          <a:blip r:embed="rId3"/>
          <a:stretch>
            <a:fillRect/>
          </a:stretch>
        </p:blipFill>
        <p:spPr>
          <a:xfrm>
            <a:off x="5618104" y="-2067"/>
            <a:ext cx="6575057" cy="5214596"/>
          </a:xfrm>
          <a:prstGeom prst="rect">
            <a:avLst/>
          </a:prstGeom>
          <a:effectLst>
            <a:outerShdw blurRad="469900" sx="101000" sy="101000" algn="ctr" rotWithShape="0">
              <a:prstClr val="black">
                <a:alpha val="40000"/>
              </a:prstClr>
            </a:outerShdw>
          </a:effectLst>
        </p:spPr>
      </p:pic>
      <p:sp>
        <p:nvSpPr>
          <p:cNvPr id="6" name="Cím 1">
            <a:extLst>
              <a:ext uri="{FF2B5EF4-FFF2-40B4-BE49-F238E27FC236}">
                <a16:creationId xmlns:a16="http://schemas.microsoft.com/office/drawing/2014/main" id="{C09CBA39-012C-71D0-4E06-97DB8BBC3B73}"/>
              </a:ext>
            </a:extLst>
          </p:cNvPr>
          <p:cNvSpPr txBox="1">
            <a:spLocks/>
          </p:cNvSpPr>
          <p:nvPr/>
        </p:nvSpPr>
        <p:spPr>
          <a:xfrm>
            <a:off x="322675" y="1430044"/>
            <a:ext cx="3231111" cy="2689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buFont typeface="Arial" panose="020B0604020202020204" pitchFamily="34" charset="0"/>
              <a:buChar char="•"/>
            </a:pPr>
            <a:r>
              <a:rPr lang="en-US" sz="2800">
                <a:latin typeface="Ubuntu"/>
              </a:rPr>
              <a:t>Copilot4prs</a:t>
            </a:r>
            <a:endParaRPr lang="en-US"/>
          </a:p>
          <a:p>
            <a:pPr marL="571500" indent="-571500">
              <a:lnSpc>
                <a:spcPct val="150000"/>
              </a:lnSpc>
              <a:buFont typeface="Arial" panose="020B0604020202020204" pitchFamily="34" charset="0"/>
              <a:buChar char="•"/>
            </a:pPr>
            <a:r>
              <a:rPr lang="en-US" sz="2800" err="1">
                <a:latin typeface="Ubuntu"/>
              </a:rPr>
              <a:t>Tasklists</a:t>
            </a:r>
            <a:r>
              <a:rPr lang="en-US" sz="2800">
                <a:latin typeface="Ubuntu"/>
              </a:rPr>
              <a:t> Beta</a:t>
            </a:r>
            <a:endParaRPr lang="en-US" sz="2800"/>
          </a:p>
        </p:txBody>
      </p:sp>
      <p:pic>
        <p:nvPicPr>
          <p:cNvPr id="8" name="Picture 8" descr="Graphical user interface, application&#10;&#10;Description automatically generated">
            <a:extLst>
              <a:ext uri="{FF2B5EF4-FFF2-40B4-BE49-F238E27FC236}">
                <a16:creationId xmlns:a16="http://schemas.microsoft.com/office/drawing/2014/main" id="{71B86483-7A1D-FC8C-EEB1-695448397576}"/>
              </a:ext>
            </a:extLst>
          </p:cNvPr>
          <p:cNvPicPr>
            <a:picLocks noChangeAspect="1"/>
          </p:cNvPicPr>
          <p:nvPr/>
        </p:nvPicPr>
        <p:blipFill>
          <a:blip r:embed="rId4"/>
          <a:stretch>
            <a:fillRect/>
          </a:stretch>
        </p:blipFill>
        <p:spPr>
          <a:xfrm>
            <a:off x="5618104" y="4423342"/>
            <a:ext cx="3929224" cy="2434179"/>
          </a:xfrm>
          <a:prstGeom prst="rect">
            <a:avLst/>
          </a:prstGeom>
          <a:effectLst>
            <a:outerShdw blurRad="469900" sx="101000" sy="101000" algn="ctr" rotWithShape="0">
              <a:prstClr val="black">
                <a:alpha val="40000"/>
              </a:prstClr>
            </a:outerShdw>
          </a:effectLst>
        </p:spPr>
      </p:pic>
      <p:pic>
        <p:nvPicPr>
          <p:cNvPr id="9" name="Picture 9" descr="Graphical user interface, text, application, chat or text message&#10;&#10;Description automatically generated">
            <a:extLst>
              <a:ext uri="{FF2B5EF4-FFF2-40B4-BE49-F238E27FC236}">
                <a16:creationId xmlns:a16="http://schemas.microsoft.com/office/drawing/2014/main" id="{273DA528-FC2E-C7E5-A051-6869ABCC5FA0}"/>
              </a:ext>
            </a:extLst>
          </p:cNvPr>
          <p:cNvPicPr>
            <a:picLocks noChangeAspect="1"/>
          </p:cNvPicPr>
          <p:nvPr/>
        </p:nvPicPr>
        <p:blipFill>
          <a:blip r:embed="rId5"/>
          <a:stretch>
            <a:fillRect/>
          </a:stretch>
        </p:blipFill>
        <p:spPr>
          <a:xfrm>
            <a:off x="839141" y="2959588"/>
            <a:ext cx="2743200" cy="1823120"/>
          </a:xfrm>
          <a:prstGeom prst="roundRect">
            <a:avLst>
              <a:gd name="adj" fmla="val 8019"/>
            </a:avLst>
          </a:prstGeom>
          <a:effectLst>
            <a:outerShdw blurRad="469900" sx="101000" sy="101000" algn="ctr" rotWithShape="0">
              <a:prstClr val="black">
                <a:alpha val="40000"/>
              </a:prstClr>
            </a:outerShdw>
          </a:effectLst>
        </p:spPr>
      </p:pic>
      <p:pic>
        <p:nvPicPr>
          <p:cNvPr id="3" name="Picture 3" descr="Graphical user interface, text, application&#10;&#10;Description automatically generated">
            <a:extLst>
              <a:ext uri="{FF2B5EF4-FFF2-40B4-BE49-F238E27FC236}">
                <a16:creationId xmlns:a16="http://schemas.microsoft.com/office/drawing/2014/main" id="{5EBDD154-F7D0-A8DB-4451-E07640AD5106}"/>
              </a:ext>
            </a:extLst>
          </p:cNvPr>
          <p:cNvPicPr>
            <a:picLocks noChangeAspect="1"/>
          </p:cNvPicPr>
          <p:nvPr/>
        </p:nvPicPr>
        <p:blipFill>
          <a:blip r:embed="rId6"/>
          <a:stretch>
            <a:fillRect/>
          </a:stretch>
        </p:blipFill>
        <p:spPr>
          <a:xfrm>
            <a:off x="7921397" y="479"/>
            <a:ext cx="4182533" cy="1347063"/>
          </a:xfrm>
          <a:prstGeom prst="rect">
            <a:avLst/>
          </a:prstGeom>
          <a:effectLst>
            <a:outerShdw blurRad="469900" sx="101000" sy="101000" algn="ctr" rotWithShape="0">
              <a:prstClr val="black">
                <a:alpha val="40000"/>
              </a:prstClr>
            </a:outerShdw>
          </a:effectLst>
        </p:spPr>
      </p:pic>
      <p:pic>
        <p:nvPicPr>
          <p:cNvPr id="5" name="Picture 6">
            <a:extLst>
              <a:ext uri="{FF2B5EF4-FFF2-40B4-BE49-F238E27FC236}">
                <a16:creationId xmlns:a16="http://schemas.microsoft.com/office/drawing/2014/main" id="{82519F9B-19CB-8817-BF81-3D0CA38CAFE1}"/>
              </a:ext>
            </a:extLst>
          </p:cNvPr>
          <p:cNvPicPr>
            <a:picLocks noChangeAspect="1"/>
          </p:cNvPicPr>
          <p:nvPr/>
        </p:nvPicPr>
        <p:blipFill>
          <a:blip r:embed="rId7"/>
          <a:stretch>
            <a:fillRect/>
          </a:stretch>
        </p:blipFill>
        <p:spPr>
          <a:xfrm>
            <a:off x="1881" y="5789866"/>
            <a:ext cx="5819422" cy="367676"/>
          </a:xfrm>
          <a:prstGeom prst="rect">
            <a:avLst/>
          </a:prstGeom>
          <a:effectLst>
            <a:outerShdw blurRad="469900" sx="101000" sy="101000" algn="ctr" rotWithShape="0">
              <a:prstClr val="black">
                <a:alpha val="40000"/>
              </a:prstClr>
            </a:outerShdw>
          </a:effectLst>
        </p:spPr>
      </p:pic>
      <p:pic>
        <p:nvPicPr>
          <p:cNvPr id="7" name="Picture 9">
            <a:extLst>
              <a:ext uri="{FF2B5EF4-FFF2-40B4-BE49-F238E27FC236}">
                <a16:creationId xmlns:a16="http://schemas.microsoft.com/office/drawing/2014/main" id="{5B682341-D543-1BDE-379B-6FAAB9B5E4F4}"/>
              </a:ext>
            </a:extLst>
          </p:cNvPr>
          <p:cNvPicPr>
            <a:picLocks noChangeAspect="1"/>
          </p:cNvPicPr>
          <p:nvPr/>
        </p:nvPicPr>
        <p:blipFill>
          <a:blip r:embed="rId8"/>
          <a:stretch>
            <a:fillRect/>
          </a:stretch>
        </p:blipFill>
        <p:spPr>
          <a:xfrm>
            <a:off x="1881" y="5542268"/>
            <a:ext cx="6421495" cy="289019"/>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6044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4">
            <a:extLst>
              <a:ext uri="{FF2B5EF4-FFF2-40B4-BE49-F238E27FC236}">
                <a16:creationId xmlns:a16="http://schemas.microsoft.com/office/drawing/2014/main" id="{4BB08F74-867C-A298-29A7-869E1832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83396" y="-173043"/>
            <a:ext cx="6005261" cy="641131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45256" y="360892"/>
            <a:ext cx="4510518" cy="1353784"/>
          </a:xfrm>
        </p:spPr>
        <p:txBody>
          <a:bodyPr>
            <a:normAutofit/>
          </a:bodyPr>
          <a:lstStyle/>
          <a:p>
            <a:r>
              <a:rPr lang="hu-HU">
                <a:latin typeface="Ubuntu"/>
              </a:rPr>
              <a:t>GitHub </a:t>
            </a:r>
            <a:r>
              <a:rPr lang="hu-HU" err="1">
                <a:latin typeface="Ubuntu"/>
              </a:rPr>
              <a:t>Tech</a:t>
            </a:r>
            <a:endParaRPr lang="hu-HU"/>
          </a:p>
        </p:txBody>
      </p:sp>
      <p:sp>
        <p:nvSpPr>
          <p:cNvPr id="6" name="Cím 1">
            <a:extLst>
              <a:ext uri="{FF2B5EF4-FFF2-40B4-BE49-F238E27FC236}">
                <a16:creationId xmlns:a16="http://schemas.microsoft.com/office/drawing/2014/main" id="{C09CBA39-012C-71D0-4E06-97DB8BBC3B73}"/>
              </a:ext>
            </a:extLst>
          </p:cNvPr>
          <p:cNvSpPr txBox="1">
            <a:spLocks/>
          </p:cNvSpPr>
          <p:nvPr/>
        </p:nvSpPr>
        <p:spPr>
          <a:xfrm>
            <a:off x="329731" y="1422518"/>
            <a:ext cx="3231111" cy="911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spcBef>
                <a:spcPts val="0"/>
              </a:spcBef>
              <a:buFont typeface="Arial" panose="020B0604020202020204" pitchFamily="34" charset="0"/>
              <a:buChar char="•"/>
            </a:pPr>
            <a:r>
              <a:rPr lang="en-US" sz="2800" err="1">
                <a:latin typeface="Ubuntu"/>
              </a:rPr>
              <a:t>Dependabot</a:t>
            </a:r>
            <a:endParaRPr lang="en-US" sz="2800">
              <a:latin typeface="Ubuntu"/>
            </a:endParaRPr>
          </a:p>
        </p:txBody>
      </p:sp>
      <p:pic>
        <p:nvPicPr>
          <p:cNvPr id="7" name="Picture 7" descr="A picture containing chart&#10;&#10;Description automatically generated">
            <a:extLst>
              <a:ext uri="{FF2B5EF4-FFF2-40B4-BE49-F238E27FC236}">
                <a16:creationId xmlns:a16="http://schemas.microsoft.com/office/drawing/2014/main" id="{8C2E3CD7-1768-F5C4-6377-45716D2B8464}"/>
              </a:ext>
            </a:extLst>
          </p:cNvPr>
          <p:cNvPicPr>
            <a:picLocks noChangeAspect="1"/>
          </p:cNvPicPr>
          <p:nvPr/>
        </p:nvPicPr>
        <p:blipFill>
          <a:blip r:embed="rId4"/>
          <a:stretch>
            <a:fillRect/>
          </a:stretch>
        </p:blipFill>
        <p:spPr>
          <a:xfrm>
            <a:off x="782696" y="2462502"/>
            <a:ext cx="4784607" cy="2873737"/>
          </a:xfrm>
          <a:prstGeom prst="roundRect">
            <a:avLst>
              <a:gd name="adj" fmla="val 8019"/>
            </a:avLst>
          </a:prstGeom>
          <a:effectLst>
            <a:outerShdw blurRad="469900" sx="101000" sy="101000" algn="ctr" rotWithShape="0">
              <a:prstClr val="black">
                <a:alpha val="40000"/>
              </a:prstClr>
            </a:outerShdw>
          </a:effectLst>
        </p:spPr>
      </p:pic>
      <p:pic>
        <p:nvPicPr>
          <p:cNvPr id="8" name="Picture 8" descr="Chart&#10;&#10;Description automatically generated">
            <a:extLst>
              <a:ext uri="{FF2B5EF4-FFF2-40B4-BE49-F238E27FC236}">
                <a16:creationId xmlns:a16="http://schemas.microsoft.com/office/drawing/2014/main" id="{9C6D046B-16DC-2D38-613D-24089CE0A004}"/>
              </a:ext>
            </a:extLst>
          </p:cNvPr>
          <p:cNvPicPr>
            <a:picLocks noChangeAspect="1"/>
          </p:cNvPicPr>
          <p:nvPr/>
        </p:nvPicPr>
        <p:blipFill>
          <a:blip r:embed="rId5"/>
          <a:stretch>
            <a:fillRect/>
          </a:stretch>
        </p:blipFill>
        <p:spPr>
          <a:xfrm>
            <a:off x="7941734" y="179652"/>
            <a:ext cx="3110088" cy="1907882"/>
          </a:xfrm>
          <a:prstGeom prst="roundRect">
            <a:avLst>
              <a:gd name="adj" fmla="val 8019"/>
            </a:avLst>
          </a:prstGeom>
          <a:effectLst>
            <a:outerShdw blurRad="469900" sx="101000" sy="101000" algn="ctr" rotWithShape="0">
              <a:prstClr val="black">
                <a:alpha val="40000"/>
              </a:prstClr>
            </a:outerShdw>
          </a:effectLst>
        </p:spPr>
      </p:pic>
      <p:pic>
        <p:nvPicPr>
          <p:cNvPr id="9" name="Picture 9" descr="Chart, funnel chart&#10;&#10;Description automatically generated">
            <a:extLst>
              <a:ext uri="{FF2B5EF4-FFF2-40B4-BE49-F238E27FC236}">
                <a16:creationId xmlns:a16="http://schemas.microsoft.com/office/drawing/2014/main" id="{B706C1D4-FAEC-1704-28ED-5BEE206B4BB7}"/>
              </a:ext>
            </a:extLst>
          </p:cNvPr>
          <p:cNvPicPr>
            <a:picLocks noChangeAspect="1"/>
          </p:cNvPicPr>
          <p:nvPr/>
        </p:nvPicPr>
        <p:blipFill>
          <a:blip r:embed="rId6"/>
          <a:stretch>
            <a:fillRect/>
          </a:stretch>
        </p:blipFill>
        <p:spPr>
          <a:xfrm>
            <a:off x="7932325" y="4714337"/>
            <a:ext cx="3110088" cy="1907252"/>
          </a:xfrm>
          <a:prstGeom prst="roundRect">
            <a:avLst>
              <a:gd name="adj" fmla="val 8019"/>
            </a:avLst>
          </a:prstGeom>
          <a:effectLst>
            <a:outerShdw blurRad="469900" sx="101000" sy="101000" algn="ctr" rotWithShape="0">
              <a:prstClr val="black">
                <a:alpha val="40000"/>
              </a:prstClr>
            </a:outerShdw>
          </a:effectLst>
        </p:spPr>
      </p:pic>
      <p:pic>
        <p:nvPicPr>
          <p:cNvPr id="10" name="Picture 10" descr="Chart, funnel chart&#10;&#10;Description automatically generated">
            <a:extLst>
              <a:ext uri="{FF2B5EF4-FFF2-40B4-BE49-F238E27FC236}">
                <a16:creationId xmlns:a16="http://schemas.microsoft.com/office/drawing/2014/main" id="{6E7E1B00-D581-381A-769E-939785DC22DA}"/>
              </a:ext>
            </a:extLst>
          </p:cNvPr>
          <p:cNvPicPr>
            <a:picLocks noChangeAspect="1"/>
          </p:cNvPicPr>
          <p:nvPr/>
        </p:nvPicPr>
        <p:blipFill>
          <a:blip r:embed="rId7"/>
          <a:stretch>
            <a:fillRect/>
          </a:stretch>
        </p:blipFill>
        <p:spPr>
          <a:xfrm>
            <a:off x="7934678" y="2447315"/>
            <a:ext cx="3110088" cy="1909416"/>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24617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116CC3-86C6-F8D8-CDAD-EE0693E942DB}"/>
              </a:ext>
            </a:extLst>
          </p:cNvPr>
          <p:cNvSpPr>
            <a:spLocks noGrp="1"/>
          </p:cNvSpPr>
          <p:nvPr>
            <p:ph type="title"/>
          </p:nvPr>
        </p:nvSpPr>
        <p:spPr/>
        <p:txBody>
          <a:bodyPr/>
          <a:lstStyle/>
          <a:p>
            <a:r>
              <a:rPr lang="hu-HU"/>
              <a:t>Backend - </a:t>
            </a:r>
            <a:r>
              <a:rPr lang="hu-HU" err="1"/>
              <a:t>Controllers</a:t>
            </a:r>
            <a:endParaRPr lang="hu-HU"/>
          </a:p>
        </p:txBody>
      </p:sp>
      <p:sp>
        <p:nvSpPr>
          <p:cNvPr id="3" name="Tartalom helye 2">
            <a:extLst>
              <a:ext uri="{FF2B5EF4-FFF2-40B4-BE49-F238E27FC236}">
                <a16:creationId xmlns:a16="http://schemas.microsoft.com/office/drawing/2014/main" id="{7014053C-0958-36AF-C6A3-FDB823045591}"/>
              </a:ext>
            </a:extLst>
          </p:cNvPr>
          <p:cNvSpPr>
            <a:spLocks noGrp="1"/>
          </p:cNvSpPr>
          <p:nvPr>
            <p:ph idx="1"/>
          </p:nvPr>
        </p:nvSpPr>
        <p:spPr>
          <a:xfrm>
            <a:off x="838200" y="1825625"/>
            <a:ext cx="5759370" cy="4351338"/>
          </a:xfrm>
        </p:spPr>
        <p:txBody>
          <a:bodyPr/>
          <a:lstStyle/>
          <a:p>
            <a:r>
              <a:rPr lang="hu-HU"/>
              <a:t>Postman </a:t>
            </a:r>
            <a:r>
              <a:rPr lang="hu-HU" err="1"/>
              <a:t>collection</a:t>
            </a:r>
            <a:endParaRPr lang="hu-HU"/>
          </a:p>
          <a:p>
            <a:pPr lvl="1"/>
            <a:r>
              <a:rPr lang="hu-HU" err="1"/>
              <a:t>Well</a:t>
            </a:r>
            <a:r>
              <a:rPr lang="hu-HU"/>
              <a:t> </a:t>
            </a:r>
            <a:r>
              <a:rPr lang="hu-HU" err="1"/>
              <a:t>structured</a:t>
            </a:r>
            <a:endParaRPr lang="hu-HU"/>
          </a:p>
          <a:p>
            <a:pPr lvl="1"/>
            <a:r>
              <a:rPr lang="hu-HU" err="1"/>
              <a:t>Examples</a:t>
            </a:r>
            <a:r>
              <a:rPr lang="hu-HU"/>
              <a:t> </a:t>
            </a:r>
            <a:r>
              <a:rPr lang="hu-HU" err="1"/>
              <a:t>for</a:t>
            </a:r>
            <a:r>
              <a:rPr lang="hu-HU"/>
              <a:t> </a:t>
            </a:r>
            <a:r>
              <a:rPr lang="hu-HU" err="1"/>
              <a:t>every</a:t>
            </a:r>
            <a:r>
              <a:rPr lang="hu-HU"/>
              <a:t> </a:t>
            </a:r>
            <a:r>
              <a:rPr lang="hu-HU" err="1"/>
              <a:t>route</a:t>
            </a:r>
            <a:endParaRPr lang="hu-HU"/>
          </a:p>
          <a:p>
            <a:r>
              <a:rPr lang="hu-HU" err="1"/>
              <a:t>Authentication</a:t>
            </a:r>
            <a:r>
              <a:rPr lang="hu-HU"/>
              <a:t> &amp; </a:t>
            </a:r>
            <a:r>
              <a:rPr lang="hu-HU" err="1"/>
              <a:t>Authorization</a:t>
            </a:r>
            <a:endParaRPr lang="hu-HU"/>
          </a:p>
        </p:txBody>
      </p:sp>
      <p:pic>
        <p:nvPicPr>
          <p:cNvPr id="7" name="Kép 6">
            <a:extLst>
              <a:ext uri="{FF2B5EF4-FFF2-40B4-BE49-F238E27FC236}">
                <a16:creationId xmlns:a16="http://schemas.microsoft.com/office/drawing/2014/main" id="{FEEFB516-51D5-2F06-76B0-29DEB761991F}"/>
              </a:ext>
            </a:extLst>
          </p:cNvPr>
          <p:cNvPicPr>
            <a:picLocks noChangeAspect="1"/>
          </p:cNvPicPr>
          <p:nvPr/>
        </p:nvPicPr>
        <p:blipFill>
          <a:blip r:embed="rId3"/>
          <a:stretch>
            <a:fillRect/>
          </a:stretch>
        </p:blipFill>
        <p:spPr>
          <a:xfrm>
            <a:off x="8380071" y="0"/>
            <a:ext cx="3811929" cy="6871341"/>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82354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F90250-29F1-BE4D-C8C2-377FB87E6DF3}"/>
              </a:ext>
            </a:extLst>
          </p:cNvPr>
          <p:cNvSpPr>
            <a:spLocks noGrp="1"/>
          </p:cNvSpPr>
          <p:nvPr>
            <p:ph type="title"/>
          </p:nvPr>
        </p:nvSpPr>
        <p:spPr/>
        <p:txBody>
          <a:bodyPr/>
          <a:lstStyle/>
          <a:p>
            <a:r>
              <a:rPr lang="hu-HU"/>
              <a:t>Backend - </a:t>
            </a:r>
            <a:r>
              <a:rPr lang="hu-HU" err="1"/>
              <a:t>Tests</a:t>
            </a:r>
            <a:endParaRPr lang="hu-HU"/>
          </a:p>
        </p:txBody>
      </p:sp>
      <p:sp>
        <p:nvSpPr>
          <p:cNvPr id="3" name="Tartalom helye 2">
            <a:extLst>
              <a:ext uri="{FF2B5EF4-FFF2-40B4-BE49-F238E27FC236}">
                <a16:creationId xmlns:a16="http://schemas.microsoft.com/office/drawing/2014/main" id="{02A17677-E303-E240-97D7-13624C6AD09D}"/>
              </a:ext>
            </a:extLst>
          </p:cNvPr>
          <p:cNvSpPr>
            <a:spLocks noGrp="1"/>
          </p:cNvSpPr>
          <p:nvPr>
            <p:ph idx="1"/>
          </p:nvPr>
        </p:nvSpPr>
        <p:spPr>
          <a:xfrm>
            <a:off x="828073" y="2452057"/>
            <a:ext cx="5551025" cy="3005455"/>
          </a:xfrm>
        </p:spPr>
        <p:txBody>
          <a:bodyPr/>
          <a:lstStyle/>
          <a:p>
            <a:r>
              <a:rPr lang="hu-HU"/>
              <a:t>60+ unit </a:t>
            </a:r>
            <a:r>
              <a:rPr lang="hu-HU" err="1"/>
              <a:t>tests</a:t>
            </a:r>
            <a:endParaRPr lang="hu-HU"/>
          </a:p>
          <a:p>
            <a:r>
              <a:rPr lang="hu-HU" err="1"/>
              <a:t>Repository</a:t>
            </a:r>
            <a:r>
              <a:rPr lang="hu-HU"/>
              <a:t> &amp; </a:t>
            </a:r>
            <a:r>
              <a:rPr lang="hu-HU" err="1"/>
              <a:t>Controller</a:t>
            </a:r>
            <a:endParaRPr lang="hu-HU"/>
          </a:p>
          <a:p>
            <a:r>
              <a:rPr lang="hu-HU" err="1"/>
              <a:t>Talkative</a:t>
            </a:r>
            <a:r>
              <a:rPr lang="hu-HU"/>
              <a:t> </a:t>
            </a:r>
            <a:r>
              <a:rPr lang="hu-HU" err="1"/>
              <a:t>Naming</a:t>
            </a:r>
            <a:endParaRPr lang="hu-HU"/>
          </a:p>
        </p:txBody>
      </p:sp>
      <p:pic>
        <p:nvPicPr>
          <p:cNvPr id="7" name="Kép 6">
            <a:extLst>
              <a:ext uri="{FF2B5EF4-FFF2-40B4-BE49-F238E27FC236}">
                <a16:creationId xmlns:a16="http://schemas.microsoft.com/office/drawing/2014/main" id="{C737BB5E-D61F-7618-BD03-468E91138ED5}"/>
              </a:ext>
            </a:extLst>
          </p:cNvPr>
          <p:cNvPicPr>
            <a:picLocks noChangeAspect="1"/>
          </p:cNvPicPr>
          <p:nvPr/>
        </p:nvPicPr>
        <p:blipFill>
          <a:blip r:embed="rId3"/>
          <a:stretch>
            <a:fillRect/>
          </a:stretch>
        </p:blipFill>
        <p:spPr>
          <a:xfrm>
            <a:off x="8588415" y="0"/>
            <a:ext cx="3603585" cy="9224338"/>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59520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err="1">
                <a:latin typeface="Ubuntu"/>
              </a:rPr>
              <a:t>Localer</a:t>
            </a:r>
            <a:r>
              <a:rPr lang="hu-HU">
                <a:latin typeface="Ubuntu"/>
              </a:rPr>
              <a:t>: </a:t>
            </a:r>
            <a:r>
              <a:rPr lang="hu-HU" err="1">
                <a:latin typeface="Ubuntu"/>
              </a:rPr>
              <a:t>Translator</a:t>
            </a:r>
            <a:r>
              <a:rPr lang="hu-HU">
                <a:latin typeface="Ubuntu"/>
              </a:rPr>
              <a:t> + </a:t>
            </a:r>
            <a:r>
              <a:rPr lang="hu-HU" err="1">
                <a:latin typeface="Ubuntu"/>
              </a:rPr>
              <a:t>Admin</a:t>
            </a:r>
            <a:r>
              <a:rPr lang="hu-HU">
                <a:latin typeface="Ubuntu"/>
              </a:rPr>
              <a:t> site</a:t>
            </a:r>
            <a:endParaRPr lang="hu-HU"/>
          </a:p>
          <a:p>
            <a:r>
              <a:rPr lang="hu-HU" b="1" err="1">
                <a:latin typeface="Ubuntu"/>
              </a:rPr>
              <a:t>Gump</a:t>
            </a:r>
            <a:r>
              <a:rPr lang="hu-HU">
                <a:latin typeface="Ubuntu"/>
              </a:rPr>
              <a:t>: Recipe Mobile App</a:t>
            </a:r>
            <a:endParaRPr lang="hu-HU"/>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buNone/>
            </a:pPr>
            <a:r>
              <a:rPr lang="hu-HU" b="1">
                <a:solidFill>
                  <a:srgbClr val="981E0A"/>
                </a:solidFill>
                <a:latin typeface="Ubuntu"/>
              </a:rPr>
              <a:t>Localer</a:t>
            </a: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027342" y="820915"/>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698030" y="2119172"/>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698030" y="4127029"/>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820" y="2081388"/>
            <a:ext cx="2086211" cy="1340556"/>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730965"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8260879" y="4267435"/>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608675" y="2316692"/>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608676" y="4442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767712"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164675" y="3426765"/>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7792157" y="5468173"/>
            <a:ext cx="2792118"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Capacitor</a:t>
            </a:r>
            <a:endParaRPr lang="en-US"/>
          </a:p>
        </p:txBody>
      </p:sp>
    </p:spTree>
    <p:extLst>
      <p:ext uri="{BB962C8B-B14F-4D97-AF65-F5344CB8AC3E}">
        <p14:creationId xmlns:p14="http://schemas.microsoft.com/office/powerpoint/2010/main" val="1494903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04ED-9057-60B1-6F0B-A2465CD0D1B0}"/>
              </a:ext>
            </a:extLst>
          </p:cNvPr>
          <p:cNvSpPr>
            <a:spLocks noGrp="1"/>
          </p:cNvSpPr>
          <p:nvPr>
            <p:ph type="title"/>
          </p:nvPr>
        </p:nvSpPr>
        <p:spPr>
          <a:xfrm>
            <a:off x="1967089" y="233421"/>
            <a:ext cx="9433748" cy="1344377"/>
          </a:xfrm>
        </p:spPr>
        <p:txBody>
          <a:bodyPr/>
          <a:lstStyle/>
          <a:p>
            <a:r>
              <a:rPr lang="en-US" err="1"/>
              <a:t>Nuxt</a:t>
            </a:r>
          </a:p>
        </p:txBody>
      </p:sp>
      <p:pic>
        <p:nvPicPr>
          <p:cNvPr id="4" name="Picture 4">
            <a:extLst>
              <a:ext uri="{FF2B5EF4-FFF2-40B4-BE49-F238E27FC236}">
                <a16:creationId xmlns:a16="http://schemas.microsoft.com/office/drawing/2014/main" id="{ED36835D-DA61-76BB-6B6F-B9C87AF645B6}"/>
              </a:ext>
            </a:extLst>
          </p:cNvPr>
          <p:cNvPicPr>
            <a:picLocks noChangeAspect="1"/>
          </p:cNvPicPr>
          <p:nvPr/>
        </p:nvPicPr>
        <p:blipFill>
          <a:blip r:embed="rId3"/>
          <a:stretch>
            <a:fillRect/>
          </a:stretch>
        </p:blipFill>
        <p:spPr>
          <a:xfrm>
            <a:off x="596" y="0"/>
            <a:ext cx="1670895" cy="6858000"/>
          </a:xfrm>
          <a:prstGeom prst="rect">
            <a:avLst/>
          </a:prstGeom>
          <a:effectLst>
            <a:outerShdw blurRad="469900" sx="101000" sy="101000" algn="ctr" rotWithShape="0">
              <a:prstClr val="black">
                <a:alpha val="40000"/>
              </a:prstClr>
            </a:outerShdw>
          </a:effectLst>
        </p:spPr>
      </p:pic>
      <p:pic>
        <p:nvPicPr>
          <p:cNvPr id="6" name="Picture 6" descr="Text&#10;&#10;Description automatically generated">
            <a:extLst>
              <a:ext uri="{FF2B5EF4-FFF2-40B4-BE49-F238E27FC236}">
                <a16:creationId xmlns:a16="http://schemas.microsoft.com/office/drawing/2014/main" id="{75754142-3BA8-DBA3-A5F0-5274268D1363}"/>
              </a:ext>
            </a:extLst>
          </p:cNvPr>
          <p:cNvPicPr>
            <a:picLocks noChangeAspect="1"/>
          </p:cNvPicPr>
          <p:nvPr/>
        </p:nvPicPr>
        <p:blipFill>
          <a:blip r:embed="rId4"/>
          <a:stretch>
            <a:fillRect/>
          </a:stretch>
        </p:blipFill>
        <p:spPr>
          <a:xfrm>
            <a:off x="8305026" y="1386"/>
            <a:ext cx="3891180" cy="4241625"/>
          </a:xfrm>
          <a:prstGeom prst="rect">
            <a:avLst/>
          </a:prstGeom>
          <a:effectLst>
            <a:outerShdw blurRad="469900" sx="101000" sy="101000" algn="ctr" rotWithShape="0">
              <a:prstClr val="black">
                <a:alpha val="40000"/>
              </a:prstClr>
            </a:outerShdw>
          </a:effectLst>
        </p:spPr>
      </p:pic>
      <p:sp>
        <p:nvSpPr>
          <p:cNvPr id="8" name="Tartalom helye 2">
            <a:extLst>
              <a:ext uri="{FF2B5EF4-FFF2-40B4-BE49-F238E27FC236}">
                <a16:creationId xmlns:a16="http://schemas.microsoft.com/office/drawing/2014/main" id="{B1B7BA77-CF67-B3DF-FD2D-53626AF2E596}"/>
              </a:ext>
            </a:extLst>
          </p:cNvPr>
          <p:cNvSpPr>
            <a:spLocks noGrp="1"/>
          </p:cNvSpPr>
          <p:nvPr>
            <p:ph idx="1"/>
          </p:nvPr>
        </p:nvSpPr>
        <p:spPr>
          <a:xfrm>
            <a:off x="1967088" y="3829403"/>
            <a:ext cx="10515600" cy="2610967"/>
          </a:xfrm>
        </p:spPr>
        <p:txBody>
          <a:bodyPr vert="horz" lIns="91440" tIns="45720" rIns="91440" bIns="45720" rtlCol="0" anchor="t">
            <a:normAutofit lnSpcReduction="10000"/>
          </a:bodyPr>
          <a:lstStyle/>
          <a:p>
            <a:r>
              <a:rPr lang="hu-HU" err="1">
                <a:latin typeface="Ubuntu"/>
              </a:rPr>
              <a:t>Auto-imports</a:t>
            </a:r>
            <a:endParaRPr lang="hu-HU">
              <a:latin typeface="Ubuntu"/>
            </a:endParaRPr>
          </a:p>
          <a:p>
            <a:r>
              <a:rPr lang="hu-HU" err="1">
                <a:latin typeface="Ubuntu"/>
              </a:rPr>
              <a:t>Generate</a:t>
            </a:r>
            <a:r>
              <a:rPr lang="hu-HU">
                <a:latin typeface="Ubuntu"/>
              </a:rPr>
              <a:t> </a:t>
            </a:r>
            <a:r>
              <a:rPr lang="hu-HU" err="1">
                <a:latin typeface="Ubuntu"/>
              </a:rPr>
              <a:t>routes</a:t>
            </a:r>
            <a:r>
              <a:rPr lang="hu-HU">
                <a:latin typeface="Ubuntu"/>
              </a:rPr>
              <a:t> </a:t>
            </a:r>
            <a:r>
              <a:rPr lang="hu-HU" err="1">
                <a:latin typeface="Ubuntu"/>
              </a:rPr>
              <a:t>from</a:t>
            </a:r>
            <a:r>
              <a:rPr lang="hu-HU">
                <a:latin typeface="Ubuntu"/>
              </a:rPr>
              <a:t> </a:t>
            </a:r>
            <a:r>
              <a:rPr lang="hu-HU" err="1">
                <a:latin typeface="Ubuntu"/>
              </a:rPr>
              <a:t>directory</a:t>
            </a:r>
            <a:r>
              <a:rPr lang="hu-HU">
                <a:latin typeface="Ubuntu"/>
              </a:rPr>
              <a:t> (i18n)</a:t>
            </a:r>
          </a:p>
          <a:p>
            <a:r>
              <a:rPr lang="hu-HU" err="1">
                <a:latin typeface="Ubuntu"/>
              </a:rPr>
              <a:t>Unified</a:t>
            </a:r>
            <a:r>
              <a:rPr lang="hu-HU">
                <a:latin typeface="Ubuntu"/>
              </a:rPr>
              <a:t> </a:t>
            </a:r>
            <a:r>
              <a:rPr lang="hu-HU" err="1">
                <a:latin typeface="Ubuntu"/>
              </a:rPr>
              <a:t>config</a:t>
            </a:r>
            <a:r>
              <a:rPr lang="hu-HU">
                <a:latin typeface="Ubuntu"/>
              </a:rPr>
              <a:t> file</a:t>
            </a:r>
            <a:endParaRPr lang="hu-HU"/>
          </a:p>
        </p:txBody>
      </p:sp>
      <p:sp>
        <p:nvSpPr>
          <p:cNvPr id="9" name="Explosion: 8 Points 8">
            <a:extLst>
              <a:ext uri="{FF2B5EF4-FFF2-40B4-BE49-F238E27FC236}">
                <a16:creationId xmlns:a16="http://schemas.microsoft.com/office/drawing/2014/main" id="{24BC1951-1AAD-AE56-D6C0-75E8ACDF45A0}"/>
              </a:ext>
            </a:extLst>
          </p:cNvPr>
          <p:cNvSpPr/>
          <p:nvPr/>
        </p:nvSpPr>
        <p:spPr>
          <a:xfrm>
            <a:off x="5232870" y="945442"/>
            <a:ext cx="2775185" cy="2841038"/>
          </a:xfrm>
          <a:prstGeom prst="irregularSeal1">
            <a:avLst/>
          </a:prstGeom>
          <a:solidFill>
            <a:srgbClr val="D12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6134B704-C1DB-A25C-6B14-F961D4812962}"/>
              </a:ext>
            </a:extLst>
          </p:cNvPr>
          <p:cNvPicPr>
            <a:picLocks noChangeAspect="1"/>
          </p:cNvPicPr>
          <p:nvPr/>
        </p:nvPicPr>
        <p:blipFill>
          <a:blip r:embed="rId5"/>
          <a:stretch>
            <a:fillRect/>
          </a:stretch>
        </p:blipFill>
        <p:spPr>
          <a:xfrm>
            <a:off x="5694951" y="552863"/>
            <a:ext cx="1724025" cy="3400425"/>
          </a:xfrm>
          <a:prstGeom prst="roundRect">
            <a:avLst>
              <a:gd name="adj" fmla="val 5101"/>
            </a:avLst>
          </a:prstGeom>
          <a:effectLst>
            <a:outerShdw blurRad="469900" sx="101000" sy="101000" algn="ctr" rotWithShape="0">
              <a:prstClr val="black">
                <a:alpha val="40000"/>
              </a:prstClr>
            </a:outerShdw>
          </a:effectLst>
        </p:spPr>
      </p:pic>
      <p:sp>
        <p:nvSpPr>
          <p:cNvPr id="10" name="Arrow: Left 9">
            <a:extLst>
              <a:ext uri="{FF2B5EF4-FFF2-40B4-BE49-F238E27FC236}">
                <a16:creationId xmlns:a16="http://schemas.microsoft.com/office/drawing/2014/main" id="{B4EF8B78-4ACA-7E9D-A9BA-0CF5CA215543}"/>
              </a:ext>
            </a:extLst>
          </p:cNvPr>
          <p:cNvSpPr/>
          <p:nvPr/>
        </p:nvSpPr>
        <p:spPr>
          <a:xfrm>
            <a:off x="7147279" y="1408759"/>
            <a:ext cx="1571036" cy="1335851"/>
          </a:xfrm>
          <a:prstGeom prst="leftArrow">
            <a:avLst/>
          </a:prstGeom>
          <a:solidFill>
            <a:srgbClr val="F15729"/>
          </a:solidFill>
          <a:ln>
            <a:noFill/>
          </a:ln>
          <a:effectLst>
            <a:outerShdw blurRad="469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CBCFC6D-1EBB-CBB1-684E-B29598378FFB}"/>
              </a:ext>
            </a:extLst>
          </p:cNvPr>
          <p:cNvPicPr>
            <a:picLocks noChangeAspect="1"/>
          </p:cNvPicPr>
          <p:nvPr/>
        </p:nvPicPr>
        <p:blipFill>
          <a:blip r:embed="rId6"/>
          <a:stretch>
            <a:fillRect/>
          </a:stretch>
        </p:blipFill>
        <p:spPr>
          <a:xfrm>
            <a:off x="10579778" y="2246490"/>
            <a:ext cx="1615779" cy="4622799"/>
          </a:xfrm>
          <a:prstGeom prst="rect">
            <a:avLst/>
          </a:prstGeom>
        </p:spPr>
      </p:pic>
      <p:sp>
        <p:nvSpPr>
          <p:cNvPr id="13" name="Tartalom helye 2">
            <a:extLst>
              <a:ext uri="{FF2B5EF4-FFF2-40B4-BE49-F238E27FC236}">
                <a16:creationId xmlns:a16="http://schemas.microsoft.com/office/drawing/2014/main" id="{A9446BAC-A4E8-A049-9508-8406BF2D86C4}"/>
              </a:ext>
            </a:extLst>
          </p:cNvPr>
          <p:cNvSpPr txBox="1">
            <a:spLocks/>
          </p:cNvSpPr>
          <p:nvPr/>
        </p:nvSpPr>
        <p:spPr>
          <a:xfrm>
            <a:off x="1968969" y="1460617"/>
            <a:ext cx="2970860" cy="100230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Ubuntu"/>
              </a:rPr>
              <a:t>A clearer Vue</a:t>
            </a:r>
            <a:endParaRPr lang="en-US"/>
          </a:p>
        </p:txBody>
      </p:sp>
      <p:pic>
        <p:nvPicPr>
          <p:cNvPr id="15" name="Graphic 10">
            <a:extLst>
              <a:ext uri="{FF2B5EF4-FFF2-40B4-BE49-F238E27FC236}">
                <a16:creationId xmlns:a16="http://schemas.microsoft.com/office/drawing/2014/main" id="{28E4B775-EB6B-9B2C-7236-A6A7AEB96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931" y="463314"/>
            <a:ext cx="1211323" cy="757297"/>
          </a:xfrm>
          <a:prstGeom prst="rect">
            <a:avLst/>
          </a:prstGeom>
        </p:spPr>
      </p:pic>
    </p:spTree>
    <p:extLst>
      <p:ext uri="{BB962C8B-B14F-4D97-AF65-F5344CB8AC3E}">
        <p14:creationId xmlns:p14="http://schemas.microsoft.com/office/powerpoint/2010/main" val="572224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14867" y="242829"/>
            <a:ext cx="10515600" cy="1325563"/>
          </a:xfrm>
        </p:spPr>
        <p:txBody>
          <a:bodyPr/>
          <a:lstStyle/>
          <a:p>
            <a:r>
              <a:rPr lang="hu-HU">
                <a:latin typeface="Ubuntu"/>
              </a:rPr>
              <a:t>Frontend - </a:t>
            </a:r>
            <a:r>
              <a:rPr lang="hu-HU" err="1">
                <a:latin typeface="Ubuntu"/>
              </a:rPr>
              <a:t>UnoCSS</a:t>
            </a:r>
            <a:endParaRPr lang="hu-HU" err="1"/>
          </a:p>
        </p:txBody>
      </p:sp>
      <p:sp>
        <p:nvSpPr>
          <p:cNvPr id="6" name="Content Placeholder 5">
            <a:extLst>
              <a:ext uri="{FF2B5EF4-FFF2-40B4-BE49-F238E27FC236}">
                <a16:creationId xmlns:a16="http://schemas.microsoft.com/office/drawing/2014/main" id="{62A1BAB6-9E2B-9B69-BDAC-025E1E66F922}"/>
              </a:ext>
            </a:extLst>
          </p:cNvPr>
          <p:cNvSpPr>
            <a:spLocks noGrp="1"/>
          </p:cNvSpPr>
          <p:nvPr>
            <p:ph idx="1"/>
          </p:nvPr>
        </p:nvSpPr>
        <p:spPr>
          <a:xfrm>
            <a:off x="142052" y="1712736"/>
            <a:ext cx="5877748" cy="4915783"/>
          </a:xfrm>
        </p:spPr>
        <p:txBody>
          <a:bodyPr vert="horz" lIns="91440" tIns="45720" rIns="91440" bIns="45720" rtlCol="0" anchor="t">
            <a:normAutofit/>
          </a:bodyPr>
          <a:lstStyle/>
          <a:p>
            <a:r>
              <a:rPr lang="en-US" sz="3200">
                <a:latin typeface="Ubuntu"/>
              </a:rPr>
              <a:t>Best CSS is no CSS</a:t>
            </a:r>
          </a:p>
          <a:p>
            <a:r>
              <a:rPr lang="en-US" sz="3200">
                <a:latin typeface="Ubuntu"/>
              </a:rPr>
              <a:t>    INSTANT </a:t>
            </a:r>
          </a:p>
          <a:p>
            <a:pPr>
              <a:lnSpc>
                <a:spcPct val="100000"/>
              </a:lnSpc>
            </a:pPr>
            <a:r>
              <a:rPr lang="en-US" sz="3200">
                <a:latin typeface="Ubuntu"/>
              </a:rPr>
              <a:t>100% customizable with</a:t>
            </a:r>
            <a:br>
              <a:rPr lang="en-US" sz="3200">
                <a:latin typeface="Ubuntu"/>
              </a:rPr>
            </a:br>
            <a:r>
              <a:rPr lang="en-US" sz="3200" err="1">
                <a:latin typeface="Ubuntu"/>
              </a:rPr>
              <a:t>RegEx</a:t>
            </a:r>
          </a:p>
          <a:p>
            <a:r>
              <a:rPr lang="en-US" sz="3200">
                <a:latin typeface="Ubuntu"/>
              </a:rPr>
              <a:t>Atomic</a:t>
            </a:r>
            <a:endParaRPr lang="en-US"/>
          </a:p>
          <a:p>
            <a:pPr>
              <a:lnSpc>
                <a:spcPct val="100000"/>
              </a:lnSpc>
              <a:buFont typeface="Calibri" panose="020B0604020202020204" pitchFamily="34" charset="0"/>
              <a:buChar char="-"/>
            </a:pPr>
            <a:endParaRPr lang="en-US" sz="3200">
              <a:latin typeface="Ubuntu"/>
            </a:endParaRPr>
          </a:p>
        </p:txBody>
      </p:sp>
      <p:pic>
        <p:nvPicPr>
          <p:cNvPr id="7" name="Picture 7" descr="Text&#10;&#10;Description automatically generated">
            <a:extLst>
              <a:ext uri="{FF2B5EF4-FFF2-40B4-BE49-F238E27FC236}">
                <a16:creationId xmlns:a16="http://schemas.microsoft.com/office/drawing/2014/main" id="{F6835243-8EF5-6018-C4CB-3C4F11A341D6}"/>
              </a:ext>
            </a:extLst>
          </p:cNvPr>
          <p:cNvPicPr>
            <a:picLocks noChangeAspect="1"/>
          </p:cNvPicPr>
          <p:nvPr/>
        </p:nvPicPr>
        <p:blipFill>
          <a:blip r:embed="rId3"/>
          <a:stretch>
            <a:fillRect/>
          </a:stretch>
        </p:blipFill>
        <p:spPr>
          <a:xfrm>
            <a:off x="5151884" y="2124821"/>
            <a:ext cx="7042384" cy="4099157"/>
          </a:xfrm>
          <a:prstGeom prst="rect">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19BC0F1C-9FA8-48CF-BA38-9CE32E454DBB}"/>
              </a:ext>
            </a:extLst>
          </p:cNvPr>
          <p:cNvPicPr>
            <a:picLocks noChangeAspect="1"/>
          </p:cNvPicPr>
          <p:nvPr/>
        </p:nvPicPr>
        <p:blipFill>
          <a:blip r:embed="rId4"/>
          <a:stretch>
            <a:fillRect/>
          </a:stretch>
        </p:blipFill>
        <p:spPr>
          <a:xfrm>
            <a:off x="411574" y="2781830"/>
            <a:ext cx="381000" cy="447675"/>
          </a:xfrm>
          <a:prstGeom prst="rect">
            <a:avLst/>
          </a:prstGeom>
        </p:spPr>
      </p:pic>
      <p:pic>
        <p:nvPicPr>
          <p:cNvPr id="9" name="Picture 9">
            <a:extLst>
              <a:ext uri="{FF2B5EF4-FFF2-40B4-BE49-F238E27FC236}">
                <a16:creationId xmlns:a16="http://schemas.microsoft.com/office/drawing/2014/main" id="{F0C17C83-0A7C-31F4-2B6A-E6F970D741EB}"/>
              </a:ext>
            </a:extLst>
          </p:cNvPr>
          <p:cNvPicPr>
            <a:picLocks noChangeAspect="1"/>
          </p:cNvPicPr>
          <p:nvPr/>
        </p:nvPicPr>
        <p:blipFill>
          <a:blip r:embed="rId5"/>
          <a:stretch>
            <a:fillRect/>
          </a:stretch>
        </p:blipFill>
        <p:spPr>
          <a:xfrm>
            <a:off x="5238349" y="1537471"/>
            <a:ext cx="6857142" cy="343131"/>
          </a:xfrm>
          <a:prstGeom prst="roundRect">
            <a:avLst>
              <a:gd name="adj" fmla="val 11227"/>
            </a:avLst>
          </a:prstGeom>
          <a:effectLst>
            <a:outerShdw blurRad="469900" sx="101000" sy="101000" algn="ctr" rotWithShape="0">
              <a:prstClr val="black">
                <a:alpha val="40000"/>
              </a:prstClr>
            </a:outerShdw>
          </a:effectLst>
        </p:spPr>
      </p:pic>
      <p:pic>
        <p:nvPicPr>
          <p:cNvPr id="11" name="Picture 11" descr="Icon&#10;&#10;Description automatically generated">
            <a:extLst>
              <a:ext uri="{FF2B5EF4-FFF2-40B4-BE49-F238E27FC236}">
                <a16:creationId xmlns:a16="http://schemas.microsoft.com/office/drawing/2014/main" id="{B2E09898-796D-FEEB-CB48-ED295B8EB64D}"/>
              </a:ext>
            </a:extLst>
          </p:cNvPr>
          <p:cNvPicPr>
            <a:picLocks noChangeAspect="1"/>
          </p:cNvPicPr>
          <p:nvPr/>
        </p:nvPicPr>
        <p:blipFill>
          <a:blip r:embed="rId6"/>
          <a:stretch>
            <a:fillRect/>
          </a:stretch>
        </p:blipFill>
        <p:spPr>
          <a:xfrm>
            <a:off x="6899335" y="83668"/>
            <a:ext cx="1403702" cy="1394294"/>
          </a:xfrm>
          <a:prstGeom prst="rect">
            <a:avLst/>
          </a:prstGeom>
        </p:spPr>
      </p:pic>
      <p:pic>
        <p:nvPicPr>
          <p:cNvPr id="27" name="Picture 27" descr="Text&#10;&#10;Description automatically generated">
            <a:extLst>
              <a:ext uri="{FF2B5EF4-FFF2-40B4-BE49-F238E27FC236}">
                <a16:creationId xmlns:a16="http://schemas.microsoft.com/office/drawing/2014/main" id="{B48A6911-2659-C802-30BD-1AB2C048CBAD}"/>
              </a:ext>
            </a:extLst>
          </p:cNvPr>
          <p:cNvPicPr>
            <a:picLocks noChangeAspect="1"/>
          </p:cNvPicPr>
          <p:nvPr/>
        </p:nvPicPr>
        <p:blipFill>
          <a:blip r:embed="rId7"/>
          <a:stretch>
            <a:fillRect/>
          </a:stretch>
        </p:blipFill>
        <p:spPr>
          <a:xfrm>
            <a:off x="2254075" y="4596989"/>
            <a:ext cx="2378075" cy="909578"/>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778753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p:txBody>
          <a:bodyPr/>
          <a:lstStyle/>
          <a:p>
            <a:r>
              <a:rPr lang="hu-HU">
                <a:latin typeface="Ubuntu"/>
              </a:rPr>
              <a:t>Frontend - </a:t>
            </a:r>
            <a:r>
              <a:rPr lang="hu-HU" err="1">
                <a:latin typeface="Ubuntu"/>
              </a:rPr>
              <a:t>Vitest</a:t>
            </a:r>
            <a:endParaRPr lang="hu-HU" err="1"/>
          </a:p>
        </p:txBody>
      </p:sp>
      <p:pic>
        <p:nvPicPr>
          <p:cNvPr id="5" name="Graphic 5">
            <a:extLst>
              <a:ext uri="{FF2B5EF4-FFF2-40B4-BE49-F238E27FC236}">
                <a16:creationId xmlns:a16="http://schemas.microsoft.com/office/drawing/2014/main" id="{C066CC98-38A5-87FD-A5E5-806983C8F8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877" y="369040"/>
            <a:ext cx="1206031" cy="1081148"/>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FF27D4BD-36A2-0824-3848-D3FD196C6290}"/>
              </a:ext>
            </a:extLst>
          </p:cNvPr>
          <p:cNvPicPr>
            <a:picLocks noChangeAspect="1"/>
          </p:cNvPicPr>
          <p:nvPr/>
        </p:nvPicPr>
        <p:blipFill>
          <a:blip r:embed="rId4"/>
          <a:stretch>
            <a:fillRect/>
          </a:stretch>
        </p:blipFill>
        <p:spPr>
          <a:xfrm>
            <a:off x="-2268" y="1697259"/>
            <a:ext cx="6327421" cy="5163735"/>
          </a:xfrm>
          <a:prstGeom prst="rect">
            <a:avLst/>
          </a:prstGeom>
          <a:effectLst>
            <a:outerShdw blurRad="469900" sx="101000" sy="101000" algn="ctr" rotWithShape="0">
              <a:prstClr val="black">
                <a:alpha val="40000"/>
              </a:prstClr>
            </a:outerShdw>
          </a:effectLst>
        </p:spPr>
      </p:pic>
      <p:pic>
        <p:nvPicPr>
          <p:cNvPr id="7" name="Picture 7" descr="Graphical user interface, text&#10;&#10;Description automatically generated">
            <a:extLst>
              <a:ext uri="{FF2B5EF4-FFF2-40B4-BE49-F238E27FC236}">
                <a16:creationId xmlns:a16="http://schemas.microsoft.com/office/drawing/2014/main" id="{2D90D34E-939B-B4DF-A967-B07FF6D164D8}"/>
              </a:ext>
            </a:extLst>
          </p:cNvPr>
          <p:cNvPicPr>
            <a:picLocks noChangeAspect="1"/>
          </p:cNvPicPr>
          <p:nvPr/>
        </p:nvPicPr>
        <p:blipFill>
          <a:blip r:embed="rId5"/>
          <a:stretch>
            <a:fillRect/>
          </a:stretch>
        </p:blipFill>
        <p:spPr>
          <a:xfrm>
            <a:off x="6247571" y="1695265"/>
            <a:ext cx="5941717" cy="5163573"/>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096164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7BB29E-F9DF-E8EC-D7B6-93069B09B2DC}"/>
              </a:ext>
            </a:extLst>
          </p:cNvPr>
          <p:cNvSpPr>
            <a:spLocks noGrp="1"/>
          </p:cNvSpPr>
          <p:nvPr>
            <p:ph type="title"/>
          </p:nvPr>
        </p:nvSpPr>
        <p:spPr/>
        <p:txBody>
          <a:bodyPr/>
          <a:lstStyle/>
          <a:p>
            <a:r>
              <a:rPr lang="hu-HU"/>
              <a:t>UI design</a:t>
            </a:r>
          </a:p>
        </p:txBody>
      </p:sp>
      <p:pic>
        <p:nvPicPr>
          <p:cNvPr id="4" name="Picture 8">
            <a:hlinkClick r:id="rId2"/>
            <a:extLst>
              <a:ext uri="{FF2B5EF4-FFF2-40B4-BE49-F238E27FC236}">
                <a16:creationId xmlns:a16="http://schemas.microsoft.com/office/drawing/2014/main" id="{BA7DE895-172A-E68F-EFFA-8C833A3751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87356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E4D8EBB2-C6B4-44D8-BDC9-B14F7D99987F}"/>
              </a:ext>
            </a:extLst>
          </p:cNvPr>
          <p:cNvPicPr>
            <a:picLocks noChangeAspect="1"/>
          </p:cNvPicPr>
          <p:nvPr/>
        </p:nvPicPr>
        <p:blipFill>
          <a:blip r:embed="rId4"/>
          <a:stretch>
            <a:fillRect/>
          </a:stretch>
        </p:blipFill>
        <p:spPr>
          <a:xfrm>
            <a:off x="5367535" y="0"/>
            <a:ext cx="682446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224848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1">
            <a:extLst>
              <a:ext uri="{FF2B5EF4-FFF2-40B4-BE49-F238E27FC236}">
                <a16:creationId xmlns:a16="http://schemas.microsoft.com/office/drawing/2014/main" id="{467699BE-4883-FFFE-7A40-C822F157C98F}"/>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333ADB4E-B935-C67B-A9BB-4E590AF10C7C}"/>
              </a:ext>
            </a:extLst>
          </p:cNvPr>
          <p:cNvSpPr>
            <a:spLocks noGrp="1"/>
          </p:cNvSpPr>
          <p:nvPr>
            <p:ph type="title"/>
          </p:nvPr>
        </p:nvSpPr>
        <p:spPr/>
        <p:txBody>
          <a:bodyPr/>
          <a:lstStyle/>
          <a:p>
            <a:r>
              <a:rPr lang="hu-HU"/>
              <a:t>Mobile App</a:t>
            </a:r>
          </a:p>
        </p:txBody>
      </p:sp>
      <p:grpSp>
        <p:nvGrpSpPr>
          <p:cNvPr id="14" name="Csoportba foglalás 13">
            <a:extLst>
              <a:ext uri="{FF2B5EF4-FFF2-40B4-BE49-F238E27FC236}">
                <a16:creationId xmlns:a16="http://schemas.microsoft.com/office/drawing/2014/main" id="{789F2F10-05B7-B4C0-1E93-F1C3415AA87A}"/>
              </a:ext>
            </a:extLst>
          </p:cNvPr>
          <p:cNvGrpSpPr>
            <a:grpSpLocks noChangeAspect="1"/>
          </p:cNvGrpSpPr>
          <p:nvPr/>
        </p:nvGrpSpPr>
        <p:grpSpPr>
          <a:xfrm>
            <a:off x="372186" y="1864748"/>
            <a:ext cx="2319852" cy="4680000"/>
            <a:chOff x="-2649136" y="717920"/>
            <a:chExt cx="2389469" cy="4820444"/>
          </a:xfrm>
          <a:effectLst>
            <a:outerShdw blurRad="152400" dist="101600" dir="5400000" sx="90000" sy="-19000" rotWithShape="0">
              <a:prstClr val="black">
                <a:alpha val="15000"/>
              </a:prstClr>
            </a:outerShdw>
          </a:effectLst>
        </p:grpSpPr>
        <p:sp>
          <p:nvSpPr>
            <p:cNvPr id="13" name="Téglalap: lekerekített 12">
              <a:extLst>
                <a:ext uri="{FF2B5EF4-FFF2-40B4-BE49-F238E27FC236}">
                  <a16:creationId xmlns:a16="http://schemas.microsoft.com/office/drawing/2014/main" id="{27C19C54-E2FF-F581-083C-9712D8E6888A}"/>
                </a:ext>
              </a:extLst>
            </p:cNvPr>
            <p:cNvSpPr/>
            <p:nvPr/>
          </p:nvSpPr>
          <p:spPr>
            <a:xfrm>
              <a:off x="-2555492" y="811662"/>
              <a:ext cx="2202180" cy="4632960"/>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A754BAA-5553-2717-CDDB-CF38F9329F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2" name="Csoportba foglalás 21">
            <a:extLst>
              <a:ext uri="{FF2B5EF4-FFF2-40B4-BE49-F238E27FC236}">
                <a16:creationId xmlns:a16="http://schemas.microsoft.com/office/drawing/2014/main" id="{A9CBDE0E-7ECF-F232-F318-85A54E2AA4CE}"/>
              </a:ext>
            </a:extLst>
          </p:cNvPr>
          <p:cNvGrpSpPr>
            <a:grpSpLocks noChangeAspect="1"/>
          </p:cNvGrpSpPr>
          <p:nvPr/>
        </p:nvGrpSpPr>
        <p:grpSpPr>
          <a:xfrm>
            <a:off x="9494106" y="1852738"/>
            <a:ext cx="2319852" cy="4680000"/>
            <a:chOff x="-2984057" y="273625"/>
            <a:chExt cx="2756055" cy="5559984"/>
          </a:xfrm>
          <a:effectLst>
            <a:outerShdw blurRad="152400" dist="101600" dir="5400000" sx="90000" sy="-19000" rotWithShape="0">
              <a:prstClr val="black">
                <a:alpha val="15000"/>
              </a:prstClr>
            </a:outerShdw>
          </a:effectLst>
        </p:grpSpPr>
        <p:sp>
          <p:nvSpPr>
            <p:cNvPr id="23" name="Téglalap: lekerekített 22">
              <a:extLst>
                <a:ext uri="{FF2B5EF4-FFF2-40B4-BE49-F238E27FC236}">
                  <a16:creationId xmlns:a16="http://schemas.microsoft.com/office/drawing/2014/main" id="{BC141BCF-D060-174E-73E9-13821BA9D5C2}"/>
                </a:ext>
              </a:extLst>
            </p:cNvPr>
            <p:cNvSpPr/>
            <p:nvPr/>
          </p:nvSpPr>
          <p:spPr>
            <a:xfrm>
              <a:off x="-2831083" y="593182"/>
              <a:ext cx="2480608" cy="512789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4" name="Tartalom helye 11" descr="A képen szöveg, elektronika, képernyőkép, mobiltelefon látható&#10;&#10;Automatikusan generált leírás">
              <a:extLst>
                <a:ext uri="{FF2B5EF4-FFF2-40B4-BE49-F238E27FC236}">
                  <a16:creationId xmlns:a16="http://schemas.microsoft.com/office/drawing/2014/main" id="{0AF72FE5-0E1A-5FCC-6336-75BEA20620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26" name="Csoportba foglalás 25">
            <a:extLst>
              <a:ext uri="{FF2B5EF4-FFF2-40B4-BE49-F238E27FC236}">
                <a16:creationId xmlns:a16="http://schemas.microsoft.com/office/drawing/2014/main" id="{306B5699-E966-09C1-69C0-08577B04C987}"/>
              </a:ext>
            </a:extLst>
          </p:cNvPr>
          <p:cNvGrpSpPr>
            <a:grpSpLocks noChangeAspect="1"/>
          </p:cNvGrpSpPr>
          <p:nvPr/>
        </p:nvGrpSpPr>
        <p:grpSpPr>
          <a:xfrm>
            <a:off x="3412826" y="1864748"/>
            <a:ext cx="2319852" cy="4680000"/>
            <a:chOff x="-2649136" y="717920"/>
            <a:chExt cx="2389469" cy="4820444"/>
          </a:xfrm>
          <a:effectLst>
            <a:outerShdw blurRad="152400" dist="101600" dir="5400000" sx="90000" sy="-19000" rotWithShape="0">
              <a:prstClr val="black">
                <a:alpha val="15000"/>
              </a:prstClr>
            </a:outerShdw>
          </a:effectLst>
        </p:grpSpPr>
        <p:sp>
          <p:nvSpPr>
            <p:cNvPr id="27" name="Téglalap: lekerekített 26">
              <a:extLst>
                <a:ext uri="{FF2B5EF4-FFF2-40B4-BE49-F238E27FC236}">
                  <a16:creationId xmlns:a16="http://schemas.microsoft.com/office/drawing/2014/main" id="{83C4FE0F-A652-F1D2-75A7-83C8AAA52953}"/>
                </a:ext>
              </a:extLst>
            </p:cNvPr>
            <p:cNvSpPr/>
            <p:nvPr/>
          </p:nvSpPr>
          <p:spPr>
            <a:xfrm>
              <a:off x="-2555492" y="811662"/>
              <a:ext cx="2202180" cy="4632960"/>
            </a:xfrm>
            <a:prstGeom prst="roundRect">
              <a:avLst>
                <a:gd name="adj" fmla="val 12861"/>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8" name="Tartalom helye 11" descr="A képen szöveg, elektronika, képernyőkép, mobiltelefon látható&#10;&#10;Automatikusan generált leírás">
              <a:extLst>
                <a:ext uri="{FF2B5EF4-FFF2-40B4-BE49-F238E27FC236}">
                  <a16:creationId xmlns:a16="http://schemas.microsoft.com/office/drawing/2014/main" id="{051B9565-9700-5117-558C-B1C1FCCE3C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9" name="Csoportba foglalás 28">
            <a:extLst>
              <a:ext uri="{FF2B5EF4-FFF2-40B4-BE49-F238E27FC236}">
                <a16:creationId xmlns:a16="http://schemas.microsoft.com/office/drawing/2014/main" id="{E34C2D85-79F0-01E2-DF72-0D7F2AACBC16}"/>
              </a:ext>
            </a:extLst>
          </p:cNvPr>
          <p:cNvGrpSpPr>
            <a:grpSpLocks noChangeAspect="1"/>
          </p:cNvGrpSpPr>
          <p:nvPr/>
        </p:nvGrpSpPr>
        <p:grpSpPr>
          <a:xfrm>
            <a:off x="6453466" y="1845698"/>
            <a:ext cx="2319852" cy="4680000"/>
            <a:chOff x="-2984057" y="273625"/>
            <a:chExt cx="2756055" cy="5559984"/>
          </a:xfrm>
          <a:effectLst>
            <a:outerShdw blurRad="152400" dist="101600" dir="5400000" sx="90000" sy="-19000" rotWithShape="0">
              <a:prstClr val="black">
                <a:alpha val="15000"/>
              </a:prstClr>
            </a:outerShdw>
          </a:effectLst>
        </p:grpSpPr>
        <p:sp>
          <p:nvSpPr>
            <p:cNvPr id="30" name="Téglalap: lekerekített 29">
              <a:extLst>
                <a:ext uri="{FF2B5EF4-FFF2-40B4-BE49-F238E27FC236}">
                  <a16:creationId xmlns:a16="http://schemas.microsoft.com/office/drawing/2014/main" id="{5537CBEE-1D95-08C3-30FF-CF8099AC5AEE}"/>
                </a:ext>
              </a:extLst>
            </p:cNvPr>
            <p:cNvSpPr/>
            <p:nvPr/>
          </p:nvSpPr>
          <p:spPr>
            <a:xfrm>
              <a:off x="-2831083" y="593182"/>
              <a:ext cx="2480608" cy="5127892"/>
            </a:xfrm>
            <a:prstGeom prst="roundRect">
              <a:avLst>
                <a:gd name="adj" fmla="val 12861"/>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1" name="Tartalom helye 11" descr="A képen szöveg, elektronika, képernyőkép, mobiltelefon látható&#10;&#10;Automatikusan generált leírás">
              <a:extLst>
                <a:ext uri="{FF2B5EF4-FFF2-40B4-BE49-F238E27FC236}">
                  <a16:creationId xmlns:a16="http://schemas.microsoft.com/office/drawing/2014/main" id="{8B25A5A9-2C6F-6857-F530-31A00E71B1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921513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églalap 1">
            <a:extLst>
              <a:ext uri="{FF2B5EF4-FFF2-40B4-BE49-F238E27FC236}">
                <a16:creationId xmlns:a16="http://schemas.microsoft.com/office/drawing/2014/main" id="{94B9B77B-1E49-7CA1-5488-1569ADD41439}"/>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6461A48F-4AA7-5966-3984-DCC126E7E5C3}"/>
              </a:ext>
            </a:extLst>
          </p:cNvPr>
          <p:cNvSpPr>
            <a:spLocks noGrp="1"/>
          </p:cNvSpPr>
          <p:nvPr>
            <p:ph type="title"/>
          </p:nvPr>
        </p:nvSpPr>
        <p:spPr/>
        <p:txBody>
          <a:bodyPr/>
          <a:lstStyle/>
          <a:p>
            <a:r>
              <a:rPr lang="hu-HU"/>
              <a:t>Mobile App</a:t>
            </a:r>
          </a:p>
        </p:txBody>
      </p:sp>
      <p:grpSp>
        <p:nvGrpSpPr>
          <p:cNvPr id="10" name="Csoportba foglalás 9">
            <a:extLst>
              <a:ext uri="{FF2B5EF4-FFF2-40B4-BE49-F238E27FC236}">
                <a16:creationId xmlns:a16="http://schemas.microsoft.com/office/drawing/2014/main" id="{2F8C3C24-3B20-6902-CF1A-0036C4490546}"/>
              </a:ext>
            </a:extLst>
          </p:cNvPr>
          <p:cNvGrpSpPr>
            <a:grpSpLocks noChangeAspect="1"/>
          </p:cNvGrpSpPr>
          <p:nvPr/>
        </p:nvGrpSpPr>
        <p:grpSpPr>
          <a:xfrm>
            <a:off x="838200" y="1765516"/>
            <a:ext cx="2319852" cy="4680000"/>
            <a:chOff x="-2984057" y="273625"/>
            <a:chExt cx="2756055" cy="5559984"/>
          </a:xfrm>
          <a:effectLst>
            <a:outerShdw blurRad="152400" dist="101600" dir="5400000" sx="90000" sy="-19000" rotWithShape="0">
              <a:prstClr val="black">
                <a:alpha val="15000"/>
              </a:prstClr>
            </a:outerShdw>
          </a:effectLst>
        </p:grpSpPr>
        <p:sp>
          <p:nvSpPr>
            <p:cNvPr id="11" name="Téglalap: lekerekített 10">
              <a:extLst>
                <a:ext uri="{FF2B5EF4-FFF2-40B4-BE49-F238E27FC236}">
                  <a16:creationId xmlns:a16="http://schemas.microsoft.com/office/drawing/2014/main" id="{B36459D9-D603-FDCD-D58C-D6EE1ABD5042}"/>
                </a:ext>
              </a:extLst>
            </p:cNvPr>
            <p:cNvSpPr/>
            <p:nvPr/>
          </p:nvSpPr>
          <p:spPr>
            <a:xfrm>
              <a:off x="-2816597" y="593182"/>
              <a:ext cx="2438400" cy="5129922"/>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1769718-FB53-82A2-33AB-3A0C553BC1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3" name="Csoportba foglalás 12">
            <a:extLst>
              <a:ext uri="{FF2B5EF4-FFF2-40B4-BE49-F238E27FC236}">
                <a16:creationId xmlns:a16="http://schemas.microsoft.com/office/drawing/2014/main" id="{4A92ED1D-E440-FB6D-8687-A51076F921A9}"/>
              </a:ext>
            </a:extLst>
          </p:cNvPr>
          <p:cNvGrpSpPr>
            <a:grpSpLocks noChangeAspect="1"/>
          </p:cNvGrpSpPr>
          <p:nvPr/>
        </p:nvGrpSpPr>
        <p:grpSpPr>
          <a:xfrm>
            <a:off x="4936074" y="1765516"/>
            <a:ext cx="2319852" cy="4680000"/>
            <a:chOff x="-2984057" y="273625"/>
            <a:chExt cx="2756055" cy="5559984"/>
          </a:xfrm>
          <a:effectLst>
            <a:outerShdw blurRad="152400" dist="101600" dir="5400000" sx="90000" sy="-19000" rotWithShape="0">
              <a:prstClr val="black">
                <a:alpha val="15000"/>
              </a:prstClr>
            </a:outerShdw>
          </a:effectLst>
        </p:grpSpPr>
        <p:sp>
          <p:nvSpPr>
            <p:cNvPr id="14" name="Téglalap: lekerekített 13">
              <a:extLst>
                <a:ext uri="{FF2B5EF4-FFF2-40B4-BE49-F238E27FC236}">
                  <a16:creationId xmlns:a16="http://schemas.microsoft.com/office/drawing/2014/main" id="{6BC37BBE-9FE6-9FF8-4964-AB0408732FCF}"/>
                </a:ext>
              </a:extLst>
            </p:cNvPr>
            <p:cNvSpPr/>
            <p:nvPr/>
          </p:nvSpPr>
          <p:spPr>
            <a:xfrm>
              <a:off x="-2816597" y="593182"/>
              <a:ext cx="2438400" cy="512992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Tartalom helye 11" descr="A képen szöveg, elektronika, képernyőkép, mobiltelefon látható&#10;&#10;Automatikusan generált leírás">
              <a:extLst>
                <a:ext uri="{FF2B5EF4-FFF2-40B4-BE49-F238E27FC236}">
                  <a16:creationId xmlns:a16="http://schemas.microsoft.com/office/drawing/2014/main" id="{38DA1C46-53FD-2C5F-282A-0A3120787B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6" name="Csoportba foglalás 15">
            <a:extLst>
              <a:ext uri="{FF2B5EF4-FFF2-40B4-BE49-F238E27FC236}">
                <a16:creationId xmlns:a16="http://schemas.microsoft.com/office/drawing/2014/main" id="{8FC79F9A-DDFA-8286-6693-4ED13DDC2F3A}"/>
              </a:ext>
            </a:extLst>
          </p:cNvPr>
          <p:cNvGrpSpPr>
            <a:grpSpLocks noChangeAspect="1"/>
          </p:cNvGrpSpPr>
          <p:nvPr/>
        </p:nvGrpSpPr>
        <p:grpSpPr>
          <a:xfrm>
            <a:off x="9033948" y="1765516"/>
            <a:ext cx="2319852" cy="4680000"/>
            <a:chOff x="-2984057" y="273625"/>
            <a:chExt cx="2756055" cy="5559984"/>
          </a:xfrm>
          <a:effectLst>
            <a:outerShdw blurRad="152400" dist="101600" dir="5400000" sx="90000" sy="-19000" rotWithShape="0">
              <a:prstClr val="black">
                <a:alpha val="15000"/>
              </a:prstClr>
            </a:outerShdw>
          </a:effectLst>
        </p:grpSpPr>
        <p:sp>
          <p:nvSpPr>
            <p:cNvPr id="17" name="Téglalap: lekerekített 16">
              <a:extLst>
                <a:ext uri="{FF2B5EF4-FFF2-40B4-BE49-F238E27FC236}">
                  <a16:creationId xmlns:a16="http://schemas.microsoft.com/office/drawing/2014/main" id="{E10C3442-8829-65F2-8EBA-EB0E427F7FE6}"/>
                </a:ext>
              </a:extLst>
            </p:cNvPr>
            <p:cNvSpPr/>
            <p:nvPr/>
          </p:nvSpPr>
          <p:spPr>
            <a:xfrm>
              <a:off x="-2816597" y="593182"/>
              <a:ext cx="2438400" cy="5129922"/>
            </a:xfrm>
            <a:prstGeom prst="roundRect">
              <a:avLst>
                <a:gd name="adj" fmla="val 1286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8" name="Tartalom helye 11" descr="A képen szöveg, elektronika, képernyőkép, mobiltelefon látható&#10;&#10;Automatikusan generált leírás">
              <a:extLst>
                <a:ext uri="{FF2B5EF4-FFF2-40B4-BE49-F238E27FC236}">
                  <a16:creationId xmlns:a16="http://schemas.microsoft.com/office/drawing/2014/main" id="{CAB8A403-C844-E68A-DFA0-3A6FF3D999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19470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2">
                  <a:extLst>
                    <a:ext uri="{A12FA001-AC4F-418D-AE19-62706E023703}">
                      <ahyp:hlinkClr xmlns:ahyp="http://schemas.microsoft.com/office/drawing/2018/hyperlinkcolor" val="tx"/>
                    </a:ext>
                  </a:extLst>
                </a:hlinkClick>
              </a:rPr>
              <a:t>Backend API</a:t>
            </a:r>
            <a:endParaRPr lang="hu-HU"/>
          </a:p>
          <a:p>
            <a:r>
              <a:rPr lang="hu-HU" err="1">
                <a:hlinkClick r:id="rId3">
                  <a:extLst>
                    <a:ext uri="{A12FA001-AC4F-418D-AE19-62706E023703}">
                      <ahyp:hlinkClr xmlns:ahyp="http://schemas.microsoft.com/office/drawing/2018/hyperlinkcolor" val="tx"/>
                    </a:ext>
                  </a:extLst>
                </a:hlinkClick>
              </a:rPr>
              <a:t>Translator</a:t>
            </a:r>
            <a:r>
              <a:rPr lang="hu-HU">
                <a:hlinkClick r:id="rId3">
                  <a:extLst>
                    <a:ext uri="{A12FA001-AC4F-418D-AE19-62706E023703}">
                      <ahyp:hlinkClr xmlns:ahyp="http://schemas.microsoft.com/office/drawing/2018/hyperlinkcolor" val="tx"/>
                    </a:ext>
                  </a:extLst>
                </a:hlinkClick>
              </a:rPr>
              <a:t> &amp; </a:t>
            </a:r>
            <a:r>
              <a:rPr lang="hu-HU" err="1">
                <a:hlinkClick r:id="rId3">
                  <a:extLst>
                    <a:ext uri="{A12FA001-AC4F-418D-AE19-62706E023703}">
                      <ahyp:hlinkClr xmlns:ahyp="http://schemas.microsoft.com/office/drawing/2018/hyperlinkcolor" val="tx"/>
                    </a:ext>
                  </a:extLst>
                </a:hlinkClick>
              </a:rPr>
              <a:t>Moderator</a:t>
            </a:r>
            <a:r>
              <a:rPr lang="hu-HU">
                <a:hlinkClick r:id="rId3">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6"/>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B508A6-3C23-8A90-3992-03D252A45E43}"/>
              </a:ext>
            </a:extLst>
          </p:cNvPr>
          <p:cNvSpPr>
            <a:spLocks noGrp="1"/>
          </p:cNvSpPr>
          <p:nvPr>
            <p:ph type="title"/>
          </p:nvPr>
        </p:nvSpPr>
        <p:spPr/>
        <p:txBody>
          <a:bodyPr/>
          <a:lstStyle/>
          <a:p>
            <a:r>
              <a:rPr lang="hu-HU" err="1"/>
              <a:t>Future</a:t>
            </a:r>
            <a:r>
              <a:rPr lang="hu-HU"/>
              <a:t> </a:t>
            </a:r>
            <a:r>
              <a:rPr lang="hu-HU" err="1"/>
              <a:t>plans</a:t>
            </a:r>
            <a:endParaRPr lang="hu-HU"/>
          </a:p>
        </p:txBody>
      </p:sp>
      <p:sp>
        <p:nvSpPr>
          <p:cNvPr id="3" name="Tartalom helye 2">
            <a:extLst>
              <a:ext uri="{FF2B5EF4-FFF2-40B4-BE49-F238E27FC236}">
                <a16:creationId xmlns:a16="http://schemas.microsoft.com/office/drawing/2014/main" id="{6DC4C810-480B-FFF7-FDE6-7D2ACCFDE125}"/>
              </a:ext>
            </a:extLst>
          </p:cNvPr>
          <p:cNvSpPr>
            <a:spLocks noGrp="1"/>
          </p:cNvSpPr>
          <p:nvPr>
            <p:ph idx="1"/>
          </p:nvPr>
        </p:nvSpPr>
        <p:spPr/>
        <p:txBody>
          <a:bodyPr>
            <a:normAutofit lnSpcReduction="10000"/>
          </a:bodyPr>
          <a:lstStyle/>
          <a:p>
            <a:r>
              <a:rPr lang="hu-HU" err="1"/>
              <a:t>Tensorflow</a:t>
            </a:r>
            <a:endParaRPr lang="hu-HU"/>
          </a:p>
          <a:p>
            <a:pPr lvl="1"/>
            <a:r>
              <a:rPr lang="hu-HU" err="1"/>
              <a:t>Motion</a:t>
            </a:r>
            <a:r>
              <a:rPr lang="hu-HU"/>
              <a:t> </a:t>
            </a:r>
            <a:r>
              <a:rPr lang="hu-HU" err="1"/>
              <a:t>tracking</a:t>
            </a:r>
            <a:r>
              <a:rPr lang="hu-HU"/>
              <a:t> </a:t>
            </a:r>
            <a:r>
              <a:rPr lang="hu-HU" err="1"/>
              <a:t>for</a:t>
            </a:r>
            <a:r>
              <a:rPr lang="hu-HU"/>
              <a:t> </a:t>
            </a:r>
            <a:r>
              <a:rPr lang="hu-HU" err="1"/>
              <a:t>scrolling</a:t>
            </a:r>
            <a:endParaRPr lang="hu-HU"/>
          </a:p>
          <a:p>
            <a:r>
              <a:rPr lang="hu-HU"/>
              <a:t>Dall-E </a:t>
            </a:r>
            <a:r>
              <a:rPr lang="hu-HU" err="1"/>
              <a:t>picture</a:t>
            </a:r>
            <a:r>
              <a:rPr lang="hu-HU"/>
              <a:t> </a:t>
            </a:r>
            <a:r>
              <a:rPr lang="hu-HU" err="1"/>
              <a:t>generating</a:t>
            </a:r>
            <a:endParaRPr lang="hu-HU"/>
          </a:p>
          <a:p>
            <a:r>
              <a:rPr lang="hu-HU" err="1"/>
              <a:t>Copilot</a:t>
            </a:r>
            <a:r>
              <a:rPr lang="hu-HU"/>
              <a:t> recipe </a:t>
            </a:r>
            <a:r>
              <a:rPr lang="hu-HU" err="1"/>
              <a:t>creating</a:t>
            </a:r>
            <a:endParaRPr lang="hu-HU"/>
          </a:p>
          <a:p>
            <a:r>
              <a:rPr lang="hu-HU" err="1"/>
              <a:t>Verified</a:t>
            </a:r>
            <a:r>
              <a:rPr lang="hu-HU"/>
              <a:t> </a:t>
            </a:r>
            <a:r>
              <a:rPr lang="hu-HU" err="1"/>
              <a:t>chefs</a:t>
            </a:r>
            <a:endParaRPr lang="hu-HU"/>
          </a:p>
        </p:txBody>
      </p:sp>
      <p:pic>
        <p:nvPicPr>
          <p:cNvPr id="5" name="Ábra 4">
            <a:extLst>
              <a:ext uri="{FF2B5EF4-FFF2-40B4-BE49-F238E27FC236}">
                <a16:creationId xmlns:a16="http://schemas.microsoft.com/office/drawing/2014/main" id="{E240E47C-5C1C-89B5-59DF-7796BC12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5720" y="1815959"/>
            <a:ext cx="4339590" cy="5042041"/>
          </a:xfrm>
          <a:prstGeom prst="rect">
            <a:avLst/>
          </a:prstGeom>
        </p:spPr>
      </p:pic>
    </p:spTree>
    <p:extLst>
      <p:ext uri="{BB962C8B-B14F-4D97-AF65-F5344CB8AC3E}">
        <p14:creationId xmlns:p14="http://schemas.microsoft.com/office/powerpoint/2010/main" val="2531506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a:rPr>
              <a:t>Hegyi Áron Ferenc</a:t>
            </a:r>
          </a:p>
          <a:p>
            <a:pPr algn="ctr"/>
            <a:r>
              <a:rPr lang="hu-HU" b="1">
                <a:solidFill>
                  <a:srgbClr val="F35827"/>
                </a:solidFill>
                <a:effectLst>
                  <a:outerShdw blurRad="254000" sx="102000" sy="102000" algn="ctr" rotWithShape="0">
                    <a:srgbClr val="F35827">
                      <a:alpha val="60000"/>
                    </a:srgbClr>
                  </a:outerShdw>
                </a:effectLst>
                <a:latin typeface="Ubuntu"/>
              </a:rPr>
              <a:t>Frontend, Backend</a:t>
            </a:r>
            <a:br>
              <a:rPr lang="hu-HU" b="1">
                <a:solidFill>
                  <a:srgbClr val="F35827"/>
                </a:solidFill>
                <a:effectLst>
                  <a:outerShdw blurRad="254000" sx="102000" sy="102000" algn="ctr" rotWithShape="0">
                    <a:srgbClr val="F35827">
                      <a:alpha val="60000"/>
                    </a:srgbClr>
                  </a:outerShdw>
                </a:effectLst>
                <a:latin typeface="Ubuntu"/>
              </a:rPr>
            </a:br>
            <a:r>
              <a:rPr lang="hu-HU" b="1">
                <a:solidFill>
                  <a:srgbClr val="F35827"/>
                </a:solidFill>
                <a:effectLst>
                  <a:outerShdw blurRad="254000" sx="102000" sy="102000" algn="ctr" rotWithShape="0">
                    <a:srgbClr val="F35827">
                      <a:alpha val="60000"/>
                    </a:srgbClr>
                  </a:outerShdw>
                </a:effectLst>
                <a:latin typeface="Ubuntu"/>
              </a:rPr>
              <a:t>UI design, </a:t>
            </a:r>
            <a:r>
              <a:rPr lang="hu-HU" b="1" err="1">
                <a:solidFill>
                  <a:srgbClr val="F35827"/>
                </a:solidFill>
                <a:effectLst>
                  <a:outerShdw blurRad="254000" sx="102000" sy="102000" algn="ctr" rotWithShape="0">
                    <a:srgbClr val="F35827">
                      <a:alpha val="60000"/>
                    </a:srgbClr>
                  </a:outerShdw>
                </a:effectLst>
                <a:latin typeface="Ubuntu"/>
              </a:rPr>
              <a:t>Localer</a:t>
            </a:r>
            <a:endParaRPr lang="hu-HU" b="1" err="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33</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Office-téma</vt:lpstr>
      <vt:lpstr>Gump</vt:lpstr>
      <vt:lpstr>Table of contents</vt:lpstr>
      <vt:lpstr>PowerPoint Presentation</vt:lpstr>
      <vt:lpstr>What is Gump?</vt:lpstr>
      <vt:lpstr>Key Features</vt:lpstr>
      <vt:lpstr>PowerPoint Presentation</vt:lpstr>
      <vt:lpstr>The Team</vt:lpstr>
      <vt:lpstr>Teamwork</vt:lpstr>
      <vt:lpstr>Github feature workflow</vt:lpstr>
      <vt:lpstr>Roadmap</vt:lpstr>
      <vt:lpstr>Milestone</vt:lpstr>
      <vt:lpstr>GitHub Tech</vt:lpstr>
      <vt:lpstr>GitHub Tech</vt:lpstr>
      <vt:lpstr>Technologies</vt:lpstr>
      <vt:lpstr>Softwares</vt:lpstr>
      <vt:lpstr>Hosting</vt:lpstr>
      <vt:lpstr>Database</vt:lpstr>
      <vt:lpstr>Backend - Structure</vt:lpstr>
      <vt:lpstr>Backend - Models</vt:lpstr>
      <vt:lpstr>Backend - Repositories</vt:lpstr>
      <vt:lpstr>Backend - Controllers</vt:lpstr>
      <vt:lpstr>Backend - Tests</vt:lpstr>
      <vt:lpstr>Frontend</vt:lpstr>
      <vt:lpstr>Frontend</vt:lpstr>
      <vt:lpstr>Localer</vt:lpstr>
      <vt:lpstr>Nuxt</vt:lpstr>
      <vt:lpstr>Frontend - UnoCSS</vt:lpstr>
      <vt:lpstr>Frontend - Vitest</vt:lpstr>
      <vt:lpstr>UI design</vt:lpstr>
      <vt:lpstr>PowerPoint Presentation</vt:lpstr>
      <vt:lpstr>Mobile App</vt:lpstr>
      <vt:lpstr>Mobile App</vt:lpstr>
      <vt:lpstr>Localer</vt:lpstr>
      <vt:lpstr>PowerPoint Presentation</vt:lpstr>
      <vt:lpstr>Websites – Gump.live</vt:lpstr>
      <vt:lpstr>PowerPoint Presentation</vt:lpstr>
      <vt:lpstr>Future plans</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revision>1</cp:revision>
  <dcterms:created xsi:type="dcterms:W3CDTF">2023-04-22T10:54:38Z</dcterms:created>
  <dcterms:modified xsi:type="dcterms:W3CDTF">2023-04-26T08:01:34Z</dcterms:modified>
</cp:coreProperties>
</file>